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3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4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9" r:id="rId2"/>
    <p:sldMasterId id="2147483687" r:id="rId3"/>
  </p:sldMasterIdLst>
  <p:notesMasterIdLst>
    <p:notesMasterId r:id="rId27"/>
  </p:notesMasterIdLst>
  <p:sldIdLst>
    <p:sldId id="256" r:id="rId4"/>
    <p:sldId id="373" r:id="rId5"/>
    <p:sldId id="309" r:id="rId6"/>
    <p:sldId id="336" r:id="rId7"/>
    <p:sldId id="342" r:id="rId8"/>
    <p:sldId id="343" r:id="rId9"/>
    <p:sldId id="356" r:id="rId10"/>
    <p:sldId id="358" r:id="rId11"/>
    <p:sldId id="357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72" r:id="rId23"/>
    <p:sldId id="369" r:id="rId24"/>
    <p:sldId id="370" r:id="rId25"/>
    <p:sldId id="371" r:id="rId26"/>
  </p:sldIdLst>
  <p:sldSz cx="12192000" cy="6858000"/>
  <p:notesSz cx="6858000" cy="9144000"/>
  <p:embeddedFontLst>
    <p:embeddedFont>
      <p:font typeface="B Titr" pitchFamily="2" charset="-78"/>
      <p:bold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Cambria Math" pitchFamily="18" charset="0"/>
      <p:regular r:id="rId33"/>
    </p:embeddedFont>
    <p:embeddedFont>
      <p:font typeface="B Nazanin" pitchFamily="2" charset="-78"/>
      <p:regular r:id="rId34"/>
      <p:bold r:id="rId35"/>
    </p:embeddedFont>
    <p:embeddedFont>
      <p:font typeface="Trebuchet MS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86501" autoAdjust="0"/>
  </p:normalViewPr>
  <p:slideViewPr>
    <p:cSldViewPr snapToGrid="0">
      <p:cViewPr varScale="1">
        <p:scale>
          <a:sx n="63" d="100"/>
          <a:sy n="63" d="100"/>
        </p:scale>
        <p:origin x="-81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2.fntdata"/><Relationship Id="rId21" Type="http://schemas.openxmlformats.org/officeDocument/2006/relationships/slide" Target="slides/slide18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6:40:09.1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4887 16991,'0'0,"24"0,1 0,25-25,-25 25,74 0,0 0,50 0,-25 0,25 0,-1 0,-23 0,-26 0,25 0,-25 0,-25 0,26 0,-26 0,-49 0,74 0,-25 0,26 0,-26 0,25 0,-24 0,-26 0,26 0,-26 0,26 0,-26 0,26 0,-1 0,1 0,-26 0,1 0,-1 0,-24 0,0 0,0 0,-25 0,25 0,-25 0,24 0,1 0,0 0,-25 0,25 0,0 0,-25 0,24 0,-24 0,50 0,-50 0,25 0,-25 0,25 0,0 0,-25 0,24 0,-24 0,25 0,-25 0,0-24,0 24,0-25,0 25,0-25,0 0,0 25,0-25,0 25,0-24,0 24,0-25,-25 0,1 25,-1 0,0 0,0-25,-49 25,-1 0,50 0,-49-25,-25 25,24 0,1 0,0 0,24 0,-24 0,49 0,-25 0,25 0,-24 0,24 0,-25 0,1 0,24 0,-74 0,24 0,1 25,24-25,1 0,-1 0,0 0,-24 0,24 0,-24 0,49 0,-49 0,24 0,-24 0,-1 0,1 0,-25 0,-25 0,-25 0,50 0,-50-25,50 25,-25-24,24 24,1-25,25 25,-26-25,26 25,24 0,26 0,-26 0,25 0,25 0,0 0,50 0,-1 0,26 0,24 0,-24 25,24 0,50-1,74 26,-99-25,99 0,-49-1,-50-24,25 25,-1 0,-48 0,24 0,-124-25,24 0,-24 0,50 0,-50 24,0-24,25 0,-25 0,0 0,-50 25,1 0,-51-25,-24 0,50 0,-50 50,25-50,49 24,-49-24,24 0,-24 25,25-25,-1 0,1 0,0 0,24 25,0-25,1 0,24 0,25 0,0 0,0 0,99-25,-24 25,24-25,99 25,-24 0,0 0,49 0,-50 0,-24 0,-50 0,75 25,-50 0,-49 0,-26-25,1 25,-25-25,-25 0,-25 0,0 24,-25 1,-49-25,25 0,24 25,-49 0,24-25,-98 0,74 0,-1 0,1 0,25 0,-25 0,-1 0,100 0,-49 0,24 0,0 0,25 0,0 0,75 0,24 0,-25-25,25 25,125 0,-100 0,74 0,-24 0,49 0,-74 0,24 0,51 0,-76 0,1 0,-74 0,-50 0,-25 0,0 25,24-25,1 0,-25 0,0 25,0-1,0-24,0 25,-25-25,1 0,-1 25,-50-25,75 25,-49-25,24 0,-25 0,25 0,-49 0,0 0,-1 0,-24 0,25 0,-75 0,25 0,-25 0,25 0,25 0,-25 0,24 0,1 0,-50 0,50 0,-50 0,75 0,-25 0,24 0,1 0,-1 0,26 0,-26 0,1 0,-25 0,24 0,1 0,0 0,-1 0,1 0,24 0,-24 0,-26 0,26 0,24 0,1 0,-1 0,50 0,-25 0,1 0,24 0,74-25,-49 25,24-25,-49 25,50-25,-50 25,0-24,0 24,25 0,-25-25,0 0,0 25,0-25,0 0,25 1,-25 24,0-25,0 0,0 0,0 25,0-25,0 1,0-1,0 0,0 25,0-25,0 0,0 25,0-24,0 24,0-25,0 0,0 25,0-25,24 25,-24-25,0 25,0-24,0-1,0 25,0-25,0 25,25-25,0 0,0 25,-25-24,0-1,25 25,-25-25,0 25,0-25,25 0,-25 25,24-24,-24 24,0-25,25 25,-25-25,0 0,0 25,0 0,0-25,25 25,0-24,-25 24,25-25,-25 25,0 0,49-25,-49 25,25 0,-25 0,25 0,-25 0,25-25,-1 0,26 25,-50 0,25 0,0 0,-1 0,1 0,0 0,25 0,-26 0,26 25,24 0,1-25,-1 0,50 50,-49-50,-1 24,-24-24,-1 25,26-25,-26 0,-24 0,25 0,-1 0,1 0,-50 0,50 0,24 0,-24 25,-1-25,26 25,-1-25,0 25,1-25,24 24,0-24,1 0,24 0,-25 25,-25-25,-24 25,49-25,-74 0,24 0,-24 0,25 0,-25 0,-1 0,1 0,0 0,0 0,0 0,-1 0,1 0,-25 0,25 0,0 0,-25 0,25 0,-25 0,25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6:44:22.1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20042 13320,'0'0,"50"0,74 0,25 0,-1 25,26-25,25 25,49 24,-25-24,0 0,-99-25,25 25,-50-25,-24 25,-51-25,-24 24,-24-24,-26 25,-24 0,-26 0,1 0,-50-1,50 1,-25 25,-25-50,50 49,-50-49,50 0,25 0,24 0,0 0,1 0,24 0,0 0,0 0,0 0,25 0,25-49,-25 24,25 0,0-24,49 24,-49 0,50 0,-26 25,26-25,-26 1,-24-1,25 25,-50 0,24 0,-24 0,0 0,-74 0,0 25,-1-25,1 24,-1-24,-49 25,-25-25,-24 0,49 0,-25 0,75 0,-26 0,51 0,24 0,0 0,25-25,-25 25,25-24,75-26,-50 50,24-50,75 26,-49 24,-1-50,-24 50,49-25,-50 0,26 25,-1-24,-49-1,49 25,-24 0,-25 0,0 0,24 0,-49 0,25 0,25 25,-1 24,-24-24,25 25,-25-26,-1 1,-24-25,0 25,0 0,0 0,-24 24,-26-49,0 0,1 25,-26 0,1-25,-1 0,-24 0,-25 0,50-50,-50 25,99 1,-25-26,1 0,24 26,25-26,-50 0,50 26,0-26,0 0,0 25,0 1,0-1,0 0,0 25,75-50,-26 26,51-1,-51 0,26 25,-26 0,50 0,-49 0,49 0,-24 0,-1 0,25 25,1 24,-26-24,25 25,-49 24,-50-74,49 25,-49 0,25 0,-25 0,0-1,0 1,0-25,0 25,-49 0,-1 0,25-1,-24-24,-1 0,0 25,1-25,24 0,0 0,25 0,0 0,0-25,50 1,-1-26,26 25,-1 0,50-24,-49 24,-1 0,0 25,-24 0,0 0,-50 0,24 0,-24 0,25 0,-25 50,25-1,-25 1,0-25,0 24,0-49,-25 50,0-25,-24 0,24-25,-25 24,26-24,-1 0,0 0,0 0,25 0,-25 0,25 0,0-24,0-1,0 0,0 0,0-24,25-1,0 25,25 25,-26 0,1-25,25 25,-50 0,25 0,-25 0,0 25,0 25,0-25,0-1,0 26,-50-25,-24 24,-1 1,-49-25,-149 49,75-74,74 0,-50 0,75 0,25-25,-1-24,50 49,1-25,24 0,0 0,0 1,0-1,0 0,0 25,0-50,24 50,-24-24,25 24,0 0,-25-25,25 25,-25 0,25 0,-1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6:44:24.7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19199 16321,'0'0,"0"-24,49-1,75 0,-24 25,-26 0,1 0,-1 0,0 0,26 0,24 0,-25 25,-50-25,1 0,-50 0,25 25,-25-25,25 24,-25-24,-50 0,-24 25,-26 0,1-25,-124 0,124 0,-1 0,1 0,-50 0,75-25,-25-24,74 49,0-50,0 50,1-50,24 50,0-49,0 49,0-25,0 25,0-25,0 0,0 1,0 24,24-25,26 0,0 25,-1 0,1 0,-1 0,26 0,24 0,0 0,50 50,0-1,-50 1,50 24,-25-24,0-1,-74-24,24 25,-49-25,-25-25,0 25,0-25,0 24,-50 1,25-25,-49 0,24 25,-24-25,0 0,-1 0,1 0,-1 0,-24-25,74 25,1-25,-26 1,50-1,0 25,-25-50,0 25,25 0,0 1,0-1,25-25,0 25,49-24,1 24,49-25,25 26,24-1,1 0,-1 25,-73 0,-1 0,-25 0,50 0,0 0,-49 25,49 24,-50 1,25 24,-74-24,50 0,-51-1,1 1,-25-25,0 0,0 49,0-24,0-26,0 26,-25-25,1 0,-26-25,-24 24,-1 1,26-25,-1 0,0 0,1 0,-26 0,1 0,49-25,-24 25,24-24,0-1,0 0,25 25,-25-50,25 26,0-1,0-25,50 50,-25-25,0 1,49 24,-49 0,49-25,-24 0,24 25,-49 0,25 0,-1 0,-24 0,25 0,-50 0,24 0,-24 0,0 0,0 25,-74 0,0-25,-1 24,1 1,-25 0,-50 0,-25-25,25 0,25 0,-25 0,50-25,0 0,74 0,0 25,25-24,25-1,50-25,-1 25,75-24,-25-1,25 0,0 26,-100 24,50-25,-49 25,-25 0,0 0,-25 0,0 25,-25-1,0 26,0-50,-148 99,49-49,-125-25,76-25,-1 0,1 0,73 0,1 0,50 0,49 0,0 0,0 0,0-25,24 0,-24 25,25-25,-25 0,124 1,-99-26,0 50,0-25,-1 25,-24-25,0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6:51:16.6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14089 11807,'50'0,"-1"0,-24 0,49 0,1 0,-1 0,1-25,-1 25,1 0,-1 0,-24 0,-1-25,-49 25,-25 0,-49 0,0-24,-75-26,74 25,26 25,-26-25,50 25,1-24,-51-1,75 25,-25 0,25 0,0 0,124-25,-49 0,49 0,-74 25,24-24,0 24,-24 0,0 0,-26 0,1 0,-25 0,-74 0,-25 24,-75 1,0-25,1 25,-26-25,-24 0,99 0,25 0,24 0,51 0,48 0,76-50,73 1,-49 49,-25-25,25 25,0-25,25 25,-74 0,24 0,-49 0,-26 0,-24 0,0 0,-24 0,-76 50,26-25,-100-1,25 1,-173 25,74-50,50 0,49 0,74 0,-24 0,74 0,0 0,25 0,0 0,75 0,-1-25,50 25,-74 0,0 0,24 0,-49 0,49 0,-49-25,0 25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6:51:20.5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12378 13221,'24'0,"26"0,24 0,-24 0,-25 0,24 0,1 0,49 0,-74 0,25 0,-26 0,26 0,-25 0,0 0,-1 0,1 0,0 0,49 0,-49 0,50 0,-26 0,1 0,24 0,1 0,24 0,-49 0,-1 0,-24 0,0 0,-25 0,25 0,-25 0,24 0,1 0,0 0,-25 0,50 0,-50 0,24 0,1 0,0 0,0 0,0 0,-25 0,24 0,26 0,-50 0,25 0,-25 0,49 0,-49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6:51:36.4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19993 13246,'24'0,"-24"0,25 0,0-25,-25 25,25 0,24-25,-24 25,99-25,-49 0,-1 25,25 0,0-24,-24 24,-1-25,-24 25,-25 0,49 0,-24 0,24 0,-24 0,-1 0,1 0,0 0,-1 0,-24 0,0 0,0 0,-25 0,49 0,-49 0,25 0,-25 0,25 25,0-1,-25-24,24 0,-24 25,25-25,-25 25,25 0,-25-25,25 25,-25-25,0 25,0-25,0 24,0 1,0-25,0 25,0-25,0 25,0 0,0-1,0 1,0 0,0-25,0 0,0 25,0-25,0 0,0 0,0 25,-25-25,0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6:52:01.3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26392 3473,'0'0,"0"0,50 0,-25 0,-1 0,1 0,-25 0,50 0,-50 0,25 0,-1 0,1 0,0 0,0 0,0 0,-1 0,51 0,-50 0,49 0,-24 0,-1 0,1 0,0 0,-1 0,1 0,-25 0,-1 0,1 24,25-24,-25 0,24 0,-24 0,0 0,49 0,-74 0,25 25,25 0,-26-25,1 0,0 0,-25 0,25 0,0 0,-25 0,24 0,-24 25,50-25,-50 0,25 0,-25 0,25 0,-1 0,-24 0,25 0,-25 0,25 0,-25 0,25 0,0 0,-25 0,24 0,-24 25,0-1,25-24,0 50,-25-50,0 25,0 0,0-25,0 25,0-1,0 1,-25 0,0-25,1 25,-1-25,-50 0,51 0,-1 0,-50 25,51-25,-26 0,0 24,-24-24,24 0,1 0,24 0,-25 0,1 0,-1 0,25 0,-24 0,24 0,0 0,0 0,1 0,-1 0,25 0,0 0,0 0,49 0,-24 0,0 0,0 0,148-24,-123 24,49-25,0 25,-24-25,-1 25,-24-25,-25 25,24 0,-24 0,-75 0,1 25,-26-25,1 25,24 0,-24-1,0 1,-1-25,-49 0,0 0,-50 0,75 0,0 0,0 0,24 0,26 0,-1 0,25 0,1 0,48-25,51-24,-50 49,24-25,1 0,-1 25,26-49,-26 49,1 0,0 0,-50 0,0 0,-124 0,0 0,49 0,1 0,24 24,-24-24,-25 0,-1 0,26 0,0 0,74 0,-25 0,25 0,0 0,25-24,24 24,26-75,24 50,-50 0,75-24,-49 24,24 0,25 0,-50 1,1 24,49-25,-74 25,24 0,-24 0,-26 0,26 0,-25 0,0 0,-25 0,24 0,-48 0,-51 25,1-25,-1 0,-24 0,49 0,-24 0,24 0,-24 0,24 0,-49-25,50 0,24-25,-50 1,51 24,-1-25,25 26,-50-51,50 75,0-25,0 25,0-49,0 49,50 0,-25-25,24 25,1-25,24 25,-24-25,24 25,25 0,1 0,-51 0,26 0,-50 0,-1 0,-24 0,-74 25,-25 0,49 0,-24-25,-50 25,49-25,-24 0,25 0,-1 0,26 0,-1 0,-24 0,49 0,0 0,0 0,25 0,50 0,24-25,1 0,-1 0,0 0,26 1,24-1,-25 0,50 25,-25 0,74 0,-74 0,50 25,-75 0,25 24,-50 1,26-1,-76-49,1 50,0-50,0 25,-25-25,0 25,0-1,0 1,-25-25,25 50,-50-50,-24 25,49-25,-24 24,-1-24,50 0,-25 0,25 0,25 0,-25-24,50-26,-1 25,1-24,74-1,-50 50,1-25,-50 0,-1 25,1 0,-25 0,0 75,0-1,0 1,0-26,-25 26,-24-26,-1 26,1-51,-26 51,25-50,-24 0,49-25,0 0,25 0,0-75,25-24,0 49,25-49,-1 74,1-24,0 24,-26-25,26 50,-50 0,25 0,-25 25,0 25,25 24,-25 0,0 1,0-26,0 26,0-25,-25 24,0-49,-25 24,26-24,-1 0,-25-25,25 0,25 0,0-74,0 49,0-50,50 51,-25-26,24 25,51-25,-26 26,-24-1,-1 0,-24 25,0 0,0 0,-25 0,0 0,0 25,0 0,0-25,0 24,0 1,0 0,0 25,-50-50,0 49,-24-24,24-25,-24 25,49 0,0-25,1 0,48 0,26 0,0-25,-26 25,26 0,-50-25,0 0,0 25,0 25,-25-25,-24 0,-1 0,0 0,26 0,-1 0,-25 0,0 0,26-49,24 49,-50-25,50-25,0 25,-25-49,25 24,0 1,0-1,25-74,25 50,-26-1,150-49,-99 75,-1-1,-49 50,24-25,-49 25,0 25,-24 0,-26 0,25-1,-74 51,-25-26,49 1,-98-50,-1 0,1 0,-75 0,148 0,1 0,-25 0,74 0,50-25,-24 25,24-25,0 25,24-24,51-1,24-25,-49 25,74 1,-50-1,50-25,-25 50,25-25,-24 25,-1 0,25 0,-50 25,-24 0,0 25,-26-26,1 26,-25-50,0 25,0 49,0-49,0 0,-25 24,1-24,-26 25,0-25,-24-1,24-24,-24 25,24 0,1-25,-1 0,50 0,-25 0,75-25,49-24,-25-1,50 0,-24 1,24-1,-75 50,1-49,0 49,-50 0,0 0,0 49,-25-49,25 25,-50 0,25 24,-24-24,-26 25,51-50,-51 49,1-24,24 0,50-25,-25 0,25 0,25 0,25-25,-1 0,1 25,24-49,-24 49,24-25,-49 25,0 0,0 0,-25 0,0 0,-25 50,25-26,-25 1,25-25,-49 50,-1-25,25-1,0-24,25 0,25-24,50-1,-26-25,1 1,-1 24,-24 0,0 25,0-25,-25 25,0 50,0-1,0 1,-25 0,-49-1,24 1,-24-1,-1-24,26 0,-26 25,25-25,-49-25,25 0,-1 0,26 0,-26 0,26 0,-26 0,51 0,-26 0,25 0,0 0,25 0,50 0,49 0,-49 0,-25 0,24-25,1 0,-1 25,1 0,-50 0,0-25,0 25,0 0,-99 25,49 0,1 0,-26-1,-24 1,49-25,-49 50,25-25,-1-25,-24 0,25 0,24 24,0-24,1 0,24 0,25 0,0 0,-25 0,0 0,25 0,-24 0,24 0,-25 0,25 0,-25 25,0-25,0 0,1 25,-1-25,0 0,0 0,-24 0,24 25,0-25,0 0,25 0,-49 0,49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12:36.8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28029 12452,'0'0,"0"0,0 25,0 0,0 24,0-24,0 25,0-1,0 1,0 49,0-49,0 24,0-49,0 24,0 1,0-50,-25 50,25-50</inkml:trace>
  <inkml:trace contextRef="#ctx0" brushRef="#br0" timeOffset="1294.0737">24135 13519,'0'0,"0"-25,74 25,75 0,74 0,75 0,-50 0,50 0,74 49,-74-49,24 25,-49-25,-50 0,-24 0,24 0,-74 0,-1 0,-24 0,-24 0,-1 0,0 0,-24 0,49 0,49 0,1 0,24 0,100 0,-50 0,-50 0,-24 0,0 0,-75 0,50 0,-25 0,25 0,-50 0,50 0,-25 0,74 0,25 0,-74 0,74 0,-99 0,50 0,-25 0,49 0,-74 0,100 0,-100 0,49 0,-24 0,-75 0,1 0,-50 0,-1 0,1 0,-25 0</inkml:trace>
  <inkml:trace contextRef="#ctx0" brushRef="#br0" timeOffset="3246.1855">28104 12601,'-25'25,"25"-1,0 1,0 0,0-25,0 25,0 49,0-49,0 25,0-26,0 51,0-1,0 25,0-24,0 24,0-24,-25-1,25 0,-25-24,25 49,0-74,0 25,-25-26,25-24,0 25,0 0,0 0,0-25,0 25,0-1,0 1,0-25,0 25,0-25,0 25,0-25,0 25,0-1,0-24,0 25,0-25</inkml:trace>
  <inkml:trace contextRef="#ctx0" brushRef="#br0" timeOffset="4215.2411">27980 14833,'0'0,"0"25,0 25,0-26,0 26,0 0,0-1,0-49,0 50,0-1,0-24,0 0,0 25,0-50,0 24</inkml:trace>
  <inkml:trace contextRef="#ctx0" brushRef="#br0" timeOffset="6895.3944">29096 13171,'0'0,"0"25,74 25,-24-1,-25 26,24-26,1-24,-25 50,0-51,-1 1,-24 0,0 0,25 0,-25-1,0-24,0 25,25-25,-25 25,0-25,0 25,0 0,0-25,0 24</inkml:trace>
  <inkml:trace contextRef="#ctx0" brushRef="#br0" timeOffset="7723.4417">29468 13295,'0'0,"-25"25,0 25,25-50,-49 49,49-24,-50 25,50-1,-25-24,1 25,24-50,-50 49,50-24,-50-25,50 25,-24 0,24-25,0 25,0-25,-25 0</inkml:trace>
  <inkml:trace contextRef="#ctx0" brushRef="#br0" timeOffset="10054.5749">30609 13419,'0'0,"50"25,-26 25,-24-50,0 25,25-25,-25 24,0-24,25 0,-25 25,25-25,-25 0</inkml:trace>
  <inkml:trace contextRef="#ctx0" brushRef="#br0" timeOffset="10780.6166">30758 13221,'0'0,"0"0,0 25,0 0,0-25,0 49,0-49,0 25,25 25,-25-26,0 26,24-25,1 0,-25-1,0-24,25 50,0-50,-25 25,0-25,0 25,25-1,-25-24,24 25,1-25,-25 25,0 0,0-25,25 0</inkml:trace>
  <inkml:trace contextRef="#ctx0" brushRef="#br0" timeOffset="11552.6607">30882 13171,'-25'25,"-25"25,26-25,-1 24,25-24,-25 0,0 0,0-1,1 1,24 0,-25 0,25-25,0 25,0-1,-25 1,25-25,0 25,-25 0,25 0,0-25,0 24,0 1,0-25,0 25</inkml:trace>
  <inkml:trace contextRef="#ctx0" brushRef="#br0" timeOffset="13514.773">26591 13345,'49'0,"1"50,49-1,-49 1,-26-50,1 25,-25-25,0 24</inkml:trace>
  <inkml:trace contextRef="#ctx0" brushRef="#br0" timeOffset="14460.8271">26987 13196,'0'0,"-24"25,-1-25,0 0,0 0,0 0,25 25,-49 24,49-49,-25 0,-25 25,26 25,24-50,-25 25,25-1,0 1,-25-25,25 25,-25-25,25 25,0 0,-25-25,25 0,0 24,0-24,0 25</inkml:trace>
  <inkml:trace contextRef="#ctx0" brushRef="#br0" timeOffset="17273.988">25102 13469,'0'0,"0"0,0 0,0 0,0 0,0 0,0 0,0 25,0 0,0-25,0 0,0 0,0 0,-24 0,-1 0,25 0,0 0,0-25,0-25,0 25,0 1,0 24,0-25,25 25,-25 0,24 0,-24 0,25 0,0 0,-25 0,0 25,50 24,-50-24,24 0,1 24,0 1,0-25,-25 0,0-1,0 1,0-25,0 50,0-50,0 0,0 25,-25-25,0 0,0 0,25 0,-24 0,-1 0,25 0,-25-25,0-25,25 1,0-1,0 0,0 1,0-1,0 25,0 1,0-26,0 50,0-25,0 25,25 0,-25 50,0-25,0 24,0-24,0 0,25 0,-25-1,0 26,0-50,0 25,0-25,0 0,0 0,-50 0,50 0,0 0,0 0,0-25,0 0,0-24,25 24,0 0,-25 25,49-25,-49 25,0 0,0 0,-49 75,49-51</inkml:trace>
  <inkml:trace contextRef="#ctx0" brushRef="#br0" timeOffset="18401.0524">25202 14213,'0'50,"0"-50,0-25,0 25,0-25,0 25,24 0,-24 0,0 0,25 25,-25 0,0-25,0 24,0 1,0-50,0 25,0 0,0 0,0 25,25 0,-25 0,0 0,0-25,-25 0,25 0,-25 0,25 0,0-25,0 25,0-25,0 0,0 25,25 25,0 0</inkml:trace>
  <inkml:trace contextRef="#ctx0" brushRef="#br0" timeOffset="20599.1781">33387 14337,'0'25,"0"-25,0 25,-25-25,0 49,-49 26,0-26,-1 1,26 0,-75-1,24 1,1-1,25-24,-1-25,1 0,49 25,-24 0,24-25,0 0,25 0,-25 0,25-25,-49-25,49 50,-25-49,25 24,-25-25,0 26,25-1,0 25,0-50,0 50,0-25,0-24,0 49,0 0,25-25,0 25,0 0,-1 0,26-25,-25 25,24-25,26 25,-75 0,25 0,-1 0,1 0,-25 0,25 0,-25 0,50 0,-50 0,24 0,-24 0,25 25,0 0,0 0,0 0,24 24,-24 1,0-25,24 24,-24-49,0 50,0-25,-25-1,25-24,-25 25,24 0,1 0,0 24,0-49,-25 25,25 0,-1 0,1-25,-25 25,25-25,25 0,-26 0,1 0,25 0,-25 0,24-25,-24 25,0-25,0 0,0-24,-1 49,1-50,-25 50,25-50,0 26,-25-1,0-25,25 1,-25 49,24-50,-24 50,0-50,0 50,0-24,0 24,0-25,0 0,0 25,-24 0,-1 0,-25 0,25 0,1-25,24 25,-50 0,50 0,-50-25,50 25,-24 0,-1 0,0 0,0 0,25 0,-25 0,0 0,1 0,24 0,-50 0,50 0,-25 0,25 0,-25 25,25-25,-24 0,24 25,-25-25,25 0,-25 25,25 0,0-25,-25 24,0-24,25 0,0 25,0-25</inkml:trace>
  <inkml:trace contextRef="#ctx0" brushRef="#br0" timeOffset="23745.3581">26764 13419,'25'0,"0"0,24 25,1 0,0 0,-26 24,51-24,-75 0,50 0,-50 0,49 24,-49-49,25 25,0-25,0 25,-25-25,0 0,0-25,0 0,0 0,-25 1</inkml:trace>
  <inkml:trace contextRef="#ctx0" brushRef="#br0" timeOffset="24515.4022">26987 13171,'0'0,"0"50,0-25,-24 0,24 24,-25 1,25-1,0 1,-25-25,25 0,0-1,0 1,-25 0,25-25,0 25,0 0</inkml:trace>
  <inkml:trace contextRef="#ctx0" brushRef="#br0" timeOffset="30536.7466">25946 13395,'0'0,"25"24,-25-24,0 25,0 0,24 0,1-25,-25 25,0-25,0 24,0-24,25 25,-25 0,0-25,0 25,25-25,-25 25,0-1,0-24,0 25</inkml:trace>
  <inkml:trace contextRef="#ctx0" brushRef="#br0" timeOffset="31567.8055">26119 13444,'0'0,"0"0,-24 25,-1-25,25 25,-25 0,25-25,0 24,-25-24,0 25,25-25,0 25,0 0,-24-25,24 25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19:00.0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4539 10269,'0'0,"0"0,0 0,50 0,24 0,-74 0,75 0,-51 0,26 0,0 0,-1 0,51 0,-51 0,1 0,24 0,-24 0,-25 0,24 0,1 0,-25 0,-1 0,1 0,0 0,0 0,-25 0,25 0,-25 0,24 0,1 0,-25 0,25 0,0 0,0 0,-25 0,0 0,0 50,-25-25,25-1,-25 1,0 0,25-25,-25 25,25-25,-49 25,49-1,0-24,-25 0,25 0,-25 0,0 0,1 0,24 0,-50 0,50 0,-50 0,1 0,-1 0,25 0,1 0,-1 0,-25 0,25 0,-24 0,49 0,-25 0,0 0,0 0,1 0,24 0,-50 0,25 0,0 0,-24 0,-1 0,0 0,50 0,-49 0,-1 0,1 0,24 0,-25 0,50 0,0-24,0 24,0-25,50-25,-25 25,24-24,26 24,-75 0,49 0,-24 1,0 24,-25-25,49 25,-49 0,25 0,-25 0,25-25,-25 25,25 0,0 0,-25 0,25 0,-25 0,24 0,1 0,25 0,-25 25,-1 0,1-25,-25 24,50 1,-25-25,-25 0,24 25,-24-25,0 25,0-25,0 0,-24 49,24-49,-25 0,-25 25,1 0,24-25,-25 0,25 0,1 0,-1 25,25-25,-25 0,0 0,25 0,-25 0,25 0,0-25,0 25,0-50,0 26,0 24,0-50,0 0,0 26,25-1,50-25,-75 25,49 25,1-24,-1 24,-24 0,25 0,-25 0,24 0,-49 0,50 0,-50 0,25 0,-25 0,49 0,26 0,-51 24,51 1,-75 0,25 0,-25-25,0 25,0-25,0 49,0-24,0-25,0 50,0-26,0 1,-25 25,25-1,-75 1,26-50,-1 50,1-26,24-24,-25 25,25 0,25-25,-49 0,24 0,0 0,-24 0,24 0,-25 0,50-25,-25 0,1 25,-1-24,25-1,0 25,0-50,0 50,0-25,0 25,0-24,0 24,25-25,-1 0,-24 25,25-25,-25 25,50 0,-50 0,25-25,-25 25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19:04.3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11410 9277,'25'0,"74"-25,-99 0,50 25,-1 0,1 0,-25-24,24-1,-49 25,50 0,0 0,-26 0,26 0,-25 0,0 0,-1 0,26 0,-50 0,25 0,0 0,-1 0,-24 0,25 0,-25 0,50 0,-50 0,25 0,24 0,-49 0,25 0,-25 0,25 0,-25 0,25 0,-25 25,0-1,0-24,25 25,-25-25,0 50,0-50,0 25,0-1,0 1,0-25,0 25,0-25,0 25,0 0,-50-25,50 24,-25-24,0 0,1 0,24 0,-50 0,25 0,25 0,-25 0,0 0,25 0,-24 0,24 0,-50 0,0 0,26 0,-26-24,0 24,1-25,24 25,0-25,0 25,1 0,-1 0,25 0,-25 0,0 0,-24 0,-1 0,25-25,-24 25,24 0,0-25,0 25,25 0,0-49,25 49,0-50,24 50,-49-25,50 1,-25-1,0 25,-1 0,1 0,0 0,0-25,0 25,-1 0,-24 0,25 0,0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19:15.4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15354 9302,'0'0,"75"-25,-1 25,0 0,-24-25,49 25,-24 0,24 0,-25 0,25 0,-49 0,49 0,-49 0,24-25,-49 25,50 0,-51 0,1 0,0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6:40:17.4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4986 14610,'0'0,"25"0,24 0,50 0,1 0,48 0,26 0,-50 0,99 0,-24 0,-1 25,25 0,-24-1,-75-24,25 25,-50-25,-25 0,50 0,-74 0,-25 0,0 0,49 0,-74 0,25 0,0 0,-1 0,-24 0,25 0,-25 0,50 0,-25 0,-1 0,26 0,-25 0,0 0,-25 0,24 0,1 0,0 0,-25 0,74 0,-24 25,0-25,-1 25,-49-25,50 0,-50 25,0-25,0 24,0 1,0-25,0 25,25-25,-25 0,0 25,0-25,0 25,25-25,-1 0,-24 24,25-24,-25 0,25 0,-25 0,25 0,0 0,-1 25,-24-25,25 0,0 0,-25 50,0-50,0 49,25-49,-25 25,0-25,0 25,0-25,0 25,0 0,0-25,0 24,0-24,0 25,-50 0,50-25,-49 0,24 0,0 0,-25 25,26 0,-51-25,50 0,-24 0,-1 24,50-24,-50 0,26 0,-26 0,25 0,-24 0,-1 0,25 0,-24 0,-1 0,0 0,1 0,-26 0,26 0,-26-24,1 24,24 0,1-25,-26 0,1 25,24 0,26 0,-51-25,25 25,1 0,-1 0,1 0,-26 0,26 0,-26 0,1 0,-1 0,26 0,-1 0,-24 0,24 0,-24 0,24 0,-24-25,-1 25,26 0,-1-24,-24 24,-1 0,50 0,-24 0,24 0,0 0,0 0,1 0,-26 0,25 0,0 0,-24 0,24 0,0 0,0 0,1 0,-1 0,-25 0,50 0,-49 0,49 0,-25 0,25 0,-50 0,25 0,25 0,-49 0,49 0,0-25,0 0,0 0,0 0,0-24,25 49,-25-50,49 1,1 24,-1-25,26 50,-50-25,-1 25,26-24,-25 24,0-25,49 25,-49 0,24 0,1 0,24 0,-24 0,24 0,1 0,24 0,-74 0,74 0,25 0,-25 25,25-1,-49 1,-1 0,50 0,-49-25,-1 25,-24-1,24 1,-24-25,24 25,1-25,-51 0,26 25,24-25,-24 25,-25-1,24-24,-24 0,0 25,-25-25,0 0,25 0,-25 25,0-25,0 25,0-25,0 25,0-1,0 1,-50-25,50 25,-49-25,24 25,0 0,25-25,-50 24,1-24,-26 25,26 0,-1-25,1 0,-1 25,0-25,1 25,-26-25,26 0,-175 0,150 0,-50 0,25 0,-25 0,25 0,24 0,1 0,-1 0,26 0,24 0,-25 0,1 0,24 0,-25 0,1 0,-1 0,25 0,-49 0,49 0,0 0,0 0,25 0,-24 0,-1-25,25 25,-25 0,-25 0,26 0,-1 0,-25 0,50 0,-25 0,25 0,0 0,0-25,0 25,0-25,0 25,0-25,0 1,0 24,0-25,0 0,0 0,0 25,0-25,0 25,0-24,0 24,0-25,0 0,0 25,0-25,0 0,0 1,0 24,0-25,0 25,0-25,0 0,0 0,0 25,0-24,0-1,0 0,0 25,0-25,0 0,0 25,0-24,0 24,50-25,0 0,-26 25,26-25,0 0,-1 25,-24-24,25 24,-1-25,-24 25,25-25,-26 25,1-25,25 0,-50 25,25 0,-1 0,-24-24,25 24,-25 0,25 0,0 0,0 0,-25-25,24 25,1-25,-25 25,25 0,-25 0,50 0,-50 0,24 0,-24 0,50-25,-25 25,25 0,-26 0,26 0,0 0,-1 0,-24 0,74 0,-49 0,-1 0,1 25,0-25,24 0,25 0,-49 0,24 0,1 25,-1-25,-24 0,24 25,-24-25,24 0,-24 0,24 24,1-24,-26 0,26 0,-26 0,1 0,-1 25,-24-25,74 25,-99-25,25 0,-25 0,25 0,-25 0,25 0,0 0,-25 0,24 0,1 0,0 0,25 0,-50 0,24 0,26 0,-25 0,0 0,-25 0,25 0,-25 0,24 0,1 0,-25 0,25 0,-25 0,25 0,0 0,-1 0,-24 0,25 0,-25 25,50-25,-50 0,25 0,-25 0,24 25,-24-25,25 24,-25 1,25-25,-25 0,0 25,25 0,0 0,-25-25,0 24,0 1,0 0,0-25,24 25,-24-25,0 25,0-25,0 49,0-49,0 25,25 0,-25 0,25-25,-25 49,0-49,0 25,0-25,0 25,0-25,0 25,0-1,0-24,0 25,0-25,0 25,0 0,0-25,0 25,0-25,0 24,0-24,-25 0,25 25,0 0,-25-25,25 25,0-25,0 25,-24 0,-1-25,25 0,-25 0,25 24,-25-24,25 0,0 0,-25 25,1-25,24 0,-25 0,25 0,-25 0,0 25,25-25,-25 0,25 25,-24-25,24 0,-25 0,0 0,25 0,-25 0,25 25,-49-25,49 0,-25 0,25 0,-50 0,25 0,0 0,-24 0,24 0,0 0,0 0,-24 0,-1 0,1 0,24 0,-50 0,26 0,-1 0,1 0,24 0,-50 0,51 0,-1 0,0 0,0 0,0 0,1-25,-1 25,-50 0,75 0,-24 0,-1 0,0 0,25 0,-25 0,-49 0,49 0,0 0,0 0,0 0,1 0,-26 0,50 0,-25 0,25 0,-25 0,1 0,-1 0,25 0,-25 0,0 0,25 0,-25 0,25 0,-49 0,49 0,-25 0,0 0,25 0,-25 0,1 0,-1 0,25 0,-25 0,0 0,0 0,-74 0,50 0,49 0,-50 0,25 0,25 0,-49 0,49 0,-25 0,0 0,0 0,0 0,-24 0,24 0,0 0,0 0,0 0,-24 0,49 0,-25 0,-25 0,50 0,-24 0,-26 0,50 0,-25 0,0 0,25 0,-24 0,24 0,-50 0,50 0,-25 0,25 0,-49 0,24 0,0 0,25 0,-25 0,0 0,1 0,24 0,-25 0,25 0,-25 0,25 0,-25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19:18.3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18752 9203,'25'0,"0"0,25-25,-1 25,50 0,-49 0,-50 0,50 0,-1 0,1 0,-50-25,49 25,1 0,-50 0,25 0,0 0,-1-25,1 25,-25 0,25 0,0 0,-25 0,25 0,-25 0,24 0,1-25,0 25,-25 0,25 0,0 0,0 0,-25 0,49 0,-49 0,0 0,0 25,0 0,0 0,0 0,0-25,0 24,0-24,0 25,0 0,0-25,0 25,0-25,0 25,0-25,-25 24,25-24,0 25,-24-25,24 0,-25 0,0 0,25 25,-25-25,25 0,-25 0,25 0,-25 0,1 0,-1 0,25 0,-25 0,0 0,0 0,1 0,-1 0,25 0,-50 0,25 0,1 0,-1 0,-25 0,25 0,1 0,24 0,-50 0,50 0,-25 0,25 0,-25 0,1 0,-1 0,0 0,25 0,-25 0,0 0,1 0,24 0,-25 0,0 0,0 0,25 0,-25 0,1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19:29.9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15230 13543,'0'0,"50"0,-26 0,26 0,-25 0,49 0,-24 0,24 0,-24 0,24 0,26 0,-51 0,50 0,-24 0,49 0,-75 0,26 0,-26 0,26 0,-50 0,49 0,50 0,-25 0,1 0,48 0,-48 0,-1 0,25 0,-50 0,-24 0,24 0,-49 0,25 0,-25 0,-25 0,49 0,-24 0,0 0,24 0,26 0,-1 0,1 0,-26 0,26 0,-1 0,0 0,-24 25,24-25,-49 0,25 0,-25 0,-1 0,1 0,-25 0,25 0,-25 0,25 0,-25 0,25 0,0 0,-25 0,24 0,26 0,-25 0,24 0,1 0,24 0,-49 0,0 0,0 0,-25 0,49 0,-49-25,50 25,-50 0,25 0,-25 0,25 0,-1-24,1 24,-25-25,25 25,-25 0,50 0,-26 0,1-25,0 25,25 0,-26 0,26 0,24 0,-24 0,0 0,-25 0,-1 0,1 0,0 0,25 0,-50 0,0 25,-50-25,0 25,26-25,-26 24,0-24,1 0,24 0,-25 25,-24-25,24 25,1-25,-26 0,50 0,-49 0,0 0,-1 0,26 0,-26 0,1 0,49 0,-25 0,-24 0,49 0,0 0,-24 0,24 0,-25 0,25 0,-24 0,-1 0,1 0,-1 0,-24 0,24 0,-24 0,49 0,-50 0,26 0,-26 0,1 0,24 0,1 0,24 0,-25 0,1 0,-1 0,0 0,1 0,-1 0,-49 0,49 0,-24 0,24 0,1 0,24 0,-49 0,49 0,0 0,0 0,0 0,1 0,-26 0,0 0,1 0,24 0,-25 0,-24 0,49 0,-25 0,26 0,-1 0,0 0,25 0,-25 0,25 0,-49 0,49 0,-25 0,0 0,0 25,-24-25,24 0,25 0,-25 0,0 0,0 0,1 0,-1 0,-25 0,25 0,1 0,24 0,-25 0,0 0,-25 0,26 0,-1 0,0 0,0 0,25 0,-25 0,1 0,24 0,-25 0,25 0,-25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19:50.7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11435 10418,'0'-25,"25"25,0-25,-25 25,24 0,1 0,-25 0,25 0,0-24,0 24,-25 0,24-25,1 25,0 0,0 0,-25 0,49 0,-24 0,25 0,-25 0,24 0,-24 0,25 0,-26 0,26 0,-50 0,50 0,-50 0,24 0,-24 0,50 0,-25 0,25 0,-50 0,24 0,1 0,0 0,49 0,-49 0,0 0,0 0,0 0,-1 0,-24 0,25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19:54.0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15329 10393,'0'0,"25"0,25-25,24 25,-24 0,-1 0,26 0,-1 0,25 0,-24 0,24 0,25 0,-50 0,-24 0,24 0,-49 0,25 0,-50 0,25 0,0 0,-1 0,-24 0,25 0,0 0,0 0,-25 0,25 0,-1 0,1 0,0 0,-25 0,25 0,0 0,-25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19:56.5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18628 10344,'0'0,"50"-25,0 25,24 0,0 0,1 0,-1 0,1 0,24 0,25 0,-75 0,1 0,-25 0,49 0,-49 0,25 0,-25 0,-1 0,26 0,-50 0,50 0,-50 0,24 0,-24 0,25 0,-25 0,25 0,0 0,24 0,-49 0,25 0,-25 0,0 0,-49 0,24 0,-50 0,51 0,-1 0,0 0,-25 0,26 0,-51 25,1-25,24 0,0 0,26 24,-26-24,25 25,0-25,25 0,-24 0,-1 0,0 0,25 0,-25 0,25 0,-25 0,-24 0,24 0,-25 0,26 0,-1 0,0 0,25 0,0 0,0 0,-25-25,25 1,0 24,0-25,0 0,0 0,0 0,0 25,0-24,0-1,25 0,-25 25,25-25,-25 0,25 25,-1 0,1 0,-25-24,25 24,0 0,-25 0,49 0,-49 0,25 0,-25 0,50 0,-50 0,49 0,-49 0,50 0,-25 0,49 0,-49 0,25 0,-1 24,1-24,0 0,-26 0,-24 0,25 0,-25 0,25 0,-25 0,0 25,0 0,25-25,0 25,-25-25,0 49,0-49,0 0,-25 25,25-25,0 25,0 0,0 0,-25-25,25 24,-25 1,0-25,25 25,-24-25,-1 0,0 25,-50 0,75-25,-74 0,49 24,0-24,-24 25,49-25,-50 0,25 0,1 0,-1 0,0 0,25 0,-25 0,25 0,-49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19:57.9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15801 10443,'24'0,"51"0,-26 0,26 0,-26 0,1 0,0 0,-26 0,1 0,0 0,-25 0,25-25,0 25,-1 0,1 0,0 0,-25 0,25 0,0 0,0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20:03.1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26640 10344,'-25'0,"1"0,-26 0,-24 0,-1 0,1 0,-1 0,1 0,49 0,-49 0,49 0,-49 0,49 0,-25 0,0 0,50 0,-24 0,24 0,-25 0,0 0,25 0,0 0,0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20:10.8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11187 11435,'25'0,"0"0,-1 0,51 0,-75 0,74 0,-49 0,25 0,-1 0,26 0,-51 0,76 0,-51 0,26 0,-1 0,25 0,-49 0,-25 0,24 0,1 0,-50 0,25 0,-25 0,25 0,-25 0,24 0,1 0,-25 0,25 0,-25 0,25 0,0 0,-25 0,24 0,-24 0,25 0,-25-25,-74 25,24 0,1 0,-1 0,0 0,1 0,24 0,0 0,0 0,0 0,25 0,0 0,-24 0,24-49,0 24,0 0,0 0,0-24,0 24,0-25,0 50,49-25,1 0,-1 1,-24 24,0 0,-25 0,0 0,0 24,0-24,0 25,0 0,0 0,0 0,0 0,0 49,0-49,0 0,0 24,-99-49,74 25,0-25,-24 0,-1 0,25 0,0 0,25 0,-24 0,24 0,0-25,24 0,-24 1,0-1,25 0,0 0,0 0,0 1,49 24,-24 0,24 0,1 0,-51 0,26 0,0 0,-26 0,1 0,-25 0,25 0,-25 0,0 0,25 0,-25 0,0 49,0-49,0 25,0-25,0 50,0-26,0 1,0-25,-50 50,25-50,1 25,-26-1,25 1,-24 0,-1 0,25-25,-49 0,-1 0,26 0,-1 0,-24 0,24 0,50-25,0 25,0-50,0 50,25-49,0-1,-1 50,1-25,0 1,25 24,-26-25,1 25,25 0,-25 0,-1 0,1 0,0 0,0 0,49 0,-49 0,25 0,-25 0,-1 49,1-49,-25 0,0 25,25-25,-25 25,25 0,-25-25,0 25,0-25,-25 24,0 1,-24-25,-26 0,1 0,24 0,-49 0,74 0,-25 0,1 0,-1 0,1 0,24 0,-25-25,1 1,24 24,-25-25,25 0,1 25,24 0,0 0,0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20:13.5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15478 11633,'0'0,"50"0,24 0,50 0,0 0,-25 0,75 0,24 0,75-24,-25 24,-49 0,49 0,-75 0,1 0,-50 0,25 0,-50 0,-24 0,24 0,-25 0,1 0,-51 0,76 0,-26 0,1 0,-26 0,26 0,-51 0,51 0,-26 24,26-24,-26 0,26 0,-26 25,26-25,-1 0,-24 0,-50 0,49 0,1 0,-50 0,25 0,-25 0,25 0,-1 0,1 0,-25 0,25 0,0 0,0 0,-25 0,25 0,-1 0,1 0,-25 0,25 0,0 0,0 0,-1 0,1 0,-25 0,25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20:16.0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26591 11385,'-50'0,"25"0,-49 0,24 0,25 0,-24 0,49 0,-75 25,26-25,-1 25,25-25,-24 0,24 0,0 0,0 0,25 0,-24 0,24 0,0 0,99 0,-50 0,1 0,49-25,-24 25,-26 0,26 0,-26 0,1 0,-1 0,-24 0,0 0,-25 0,25 0,-25 0,0 25,-25 0,25 0,-25-25,0 24,-49 1,49-25,-24 0,-26 0,26 25,24-25,-50 0,26 0,-1 0,50 0,-25 0,25 0,-24 0,24 0,0-25,0 25,0-25,0 25,0-24,24 24,26-25,-50 25,25 0,0-25,24 25,-24-25,0 25,24 0,-49 0,25 0,0 0,0 0,-25 0,25 0,-1 0,1 0,-25 0,25 0,-25 0,25 0,-25 25,0-25,0 0,-50 0,-24 25,24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6:42:57.6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1042 13494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20:19.9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11435 12626,'0'0,"25"0,0 0,49 0,-49 0,0-25,74 0,-25 25,-49-25,49 25,-49 0,25 0,-25 0,-1-25,26 25,-50 0,50-24,-26 24,1 0,50 0,-75 0,74 0,-24 0,-25 0,24 0,-24 0,0 0,-25 0,25 0,-1 0,1 0,-25 0,25 0,-25 0,0 0,-74 24,49-24,0 50,-49-50,-1 0,1 0,-26 0,51 0,-50 0,74 0,-25 0,25 0,-24 0,49 0,-25 0,-25 0,26-25,-26 25,50 0,0-25,-25 25,25 0,0-24,0 24,0-25,0 25,0-25,0 25,0-25,75 0,-51 25,26 0,24 0,1-24,49 24,0 0,25 0,-50 0,0 0,0 0,-49 0,-25 24,0 1,-25-25,24 25,-24 0,0-25,0 49,-74-24,24 0,-24-25,49 25,-49-25,74 49,-75-49,1 0,0 25,24-25,-25 0,-24 0,25 0,24 0,-24 0,-25 0,49 0,25 0,-24 0,-26-25,75-24,-49 49,49-50,0 50,0-25,0 1,-25-1,25-25,0 50,0-25,0 25,0-49,25 49,-1-25,26 0,24 25,-24 0,0 0,24 0,25 0,-24 0,24 0,-25 0,50 0,-49 50,24-1,-49-24,-50 0,24-25,-24 25,0 0,0-1,0-24,0 25,0 0,-24 0,-1-25,-25 25,25-25,1 0,-26 0,25 0,0 0,-24 0,-51 0,51 0,-26 0,51 0,-26 0,0-50,-24 25,49 0,0 1,1-1,24 25,0-25,0 0,0 25,0-25,0 25,0-24,74 24,-49-25,49 25,-49 0,49 0,26 0,-26 0,-24 0,24 0,50 49,-74-24,-1-25,1 50,-50-25,0-25,0 24,0 1,-74 0,49-25,-25 50,1-26,24-24,-25 0,1 0,-1 0,50 0,-50 0,1 0,24 0,0 0,25 0,0-49,0 49,0-25,0 25,0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20:23.3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25474 12626,'0'0,"100"0,-26 0,25 0,50 0,-50 0,75 0,0 0,-1 0,-49 0,50 0,-75 0,25 0,-74 0,24 0,-49 0,0 0,-25 0,0 0,-50 24,1-24,-51 0,26 25,-1-25,-24 25,25-25,-50 25,49-25,1 0,24 0,26 0,-1 0,0 0,0 0,0 0,25 0,-24 0,-1-25,25 0,0-24,0 24,0-25,0 25,0-24,25 24,-25 0,74-74,-24 74,-50-24,74 24,-49 25,49-25,-24 25,-25 0,-25-25,0 50,0-25,0 25,-75 24,1-24,-50 25,49-50,1 49,-25-49,-25 25,24-25,-24 0,25 0,25 0,-1 0,51 0,-26-25,25 1,0-1,50 25,25-25,-1 0,26 0,-1 25,25 0,1 0,24-24,-25 24,-25 0,26 0,-26 0,0 0,1 0,-26 24,26 26,-26-25,-49 24,50-24,-50 0,0 0,25 0,-25-25,0 0,0 24,-75-24,26 25,-1 0,1-25,-1 25,-49-25,24 0,-24 25,74-25,-49 0,49 0,-24 0,49 0,-25 0,0 0,25 0,0 0,0-25,25-25,0 50,24-25,1-24,-1 49,26 0,-50 0,49 0,-49 0,0 0,24 0,1 0,-50 0,49 0,-49 0,50 0,-25 0,0 25,-1-25,-24 24,0-24,25 25,-25 0,0 0,0-25,-49 25,-26-1,26-24,-1 25,0-25,26 0,-1 0,-25 0,25 0,1 0,-1 0,25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20:35.5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15652 9748,'0'50,"0"-1,0-24,0 0,0 25,0-1,25 1,-25 0,0-1,0 1,0 24,0-49,0 74,0-49,0 24,0 1,0-1,0-49,0 49,0 1,0-26,0 1,0 24,0-24,0 24,0-24,-25 24,25-24,0 24,0 1,0-26,0 1,0 24,0 26,0-76,-25 51,25-50,0 24,0 1,-25-1,25-24,0 25,0-50,-25 49,25-24,0 0,0 0,0 0,0 0,0-1,0 1,0 0,0-25,-24 25,24-25,0 49,0-49,0 25,0-25,0 50,0-50,0 25,0-25,0 49,0-49,0 25,0-25,0 25,0-25,0-75,-25 1,25 24,-25 26,0-51,25 1,0 24,-49-49,49 0,0-25,-25 24,0-24,0 75,25-50,0 24,0-24,0 25,0-26,0 26,0-1,0-24,25 74,-25-49,25 24,-25-24,0 49,25-24,-25-1,24-24,-24 49,25 0,0-25,-25 1,25 24,0-74,-1 24,-24 51,25-51,0 25,0-24,-25 24,25-24,-1 24,-24-24,25 0,-25 24,0 25,25 0,-25 25,0-24,0 24,0 49,25 1,-25 24,0-49,0 25,0 24,0 25,-25-49,0 24,0 50,25-24,0-1,0 74,0-73,0 48,0-48,0-1,0 0,0-25,0 1,0-1,0-49,0 50,0-26,0 26,0-26,0 1,0 24,0-24,0-1,0 1,0 0,0-26,-24 26,24-25,0 24,0-49,0 50,-25 0,25-50,0 49,-25-24,25 0,0 0,0 0,0-1,0-24,-25 25,25-25,0 25,0 0,0-25,0 25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20:51.3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11485 12502,'0'0,"24"-25,51 25,49 0,-25 0,0 0,50 0,-25 0,-25 0,50 0,-74 0,-1 0,-49 0,0 0,-1 0,-24 0,0 25,0-1,0-24,0 25,-74 0,49 0,-24 0,-1-25,0 0,1 0,-1 0,25 0,-49 0,49 0,-25 0,1 0,49 0,-50 0,50 0,-49-50,49 50,-25 0,25-25,-25 0,25 25,-25-24,0 24,25-25,0 25,0-25,25 0,50 25,-75-25,49 25,-24 0,25 0,-50 0,49 0,1 0,0 25,-26-25,-24 0,25 25,0-25,0 25,-25-25,0 25,0-1,0-24,0 25,0-25,0 25,0 0,0-25,0 25,0-1,-75 1,1-25,49 0,-25 0,-24 0,49 0,-24 0,-1 0,25 0,0 0,-24 0,24 0,0 0,-24 0,24-25,25 25,-25 0,25-24,0 24,0-25,0 0,0 25,0-25,50 0,-26 1,51-1,-1 25,100-25,0 25,-26 0,51 0,-26 0,26 0,-75 50,-50-50,1 24,-26-24,-49 50,0-50,0 25,0-25,0 25,-24-1,-51-24,1 0,24 0,-24 0,49 25,-25-25,-49 0,-25 0,74 0,1 0,-1 0,1 0,-26 0,26-25,24 25,-25-49,50 49,-25 0,25-25,-24 25,24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21:01.3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11559 15875,'0'0,"74"-25,-24 0,49 25,-49 0,-25-24,74 24,-25 0,50-25,-49 25,-1-25,-74 25,50 0,-50 0,25 0,-25 25,0 24,-25-24,25 0,-25 0,25 0,-50-25,50 24,-49 1,-1-25,50 0,-25 0,0 0,1 0,-1 0,25 0,-25 0,25 0,-50 0,26-25,24 1,-25-1,0 0,25 0,0 25,-25 0,25-25,0 25,0-24,25-1,-25 0,0 25,25-25,-25 0,49 1,-49 24,25-25,0 0,0 25,24 0,-24-25,0 25,0 0,-25 0,25 0,-25 0,0 25,0 0,0 0,0-1,0 1,-25 25,0-50,0 0,0 0,1 0,-1 0,0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21:02.1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11807 16793,'0'0,"50"0,24 0,25 0,25 0,0 25,25-1,-74 1,-1-25,-49 25,-25-25,0 0,0 0,-25 0,0 0,0 0,25 0,-49 0,24 25,-25-25,1 0,-1 25,25-25,-24 24,-26-24,75 0,-49 0,24 0,0 0,0 0,25 0,-25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21:04.8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11733 17983,'0'0,"49"0,-24 0,25 0,24 0,-24 0,-26 0,1 0,0 0,0 0,-25-24,0 24,25 0,-1 0,1 0,0 0,0 0,0 0,-25 0,25 0,-25 0,24 0,1 0,-25 0,0 24,0-24,-25 25,25-25,-24 50,24-25,0-1,0 1,-25 0,-25 25,50-50,-25 24,25-24,-25 0,25 0,-24 25,-1-25,25 0,-25 0,-49 25,49-25,-25 0,-24 0,24 0,-24-25,49 25,-25-25,50 1,0 24,0-25,25 25,0-50,0 25,-25 1,25 24,24-50,-24 25,0 25,0-25,-1 25,1-24,0-1,25 25,-26 0,1 0,25 0,-25-25,24 25,1 0,0 0,-26 0,1 0,0 0,-25 0,0 0,-50 25,1 0,-1 24,0-49,26 0,-26 0,-24 25,24-25,0 0,1 0,-1 25,25-25,1 0,-26 0,25 0,-24 0,24 0,0 0,0 0,25-25,-25 25,1-25,24 25,-25-25,25 25,0-24,0 24,0-25,0 0,0 0,0 0,0 1,0 24,0-25,25 0,-25 0,24 25,-24 0,25 0,-25-25,25 25,0 0,-25 0,25 0,-1 0,1 0,25 0,-1 0,26 0,24 0,50 50,-75 0,50-26,-49-24,-50 0,-25 25,0 0,0-25,0 25,0-25,0 25,-25-1,0 1,25-25,0 25,-25 0,25 0,0-25,0 24,0-24,0 25,0 0,-25-25,25 25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21:12.3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25698 15751,'0'0,"49"0,-24 0,25 0,24 0,1 0,-1-25,0 25,26 0,-26 0,0 0,-24 0,24 0,-24 0,0 0,-26 0,26 0,-50 0,0 0,0 0,0 0,0 50,0-25,-25-1,0 1,1 0,-1-25,-25 0,25 0,1 0,24 25,0-25,-25 0,25 25,0-25,-25 24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21:13.1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25549 16793,'49'0,"-24"0,50 0,-26 0,1 0,49 0,25 0,-25 0,1 0,24 0,-25 0,-25 0,-24 0,-25 0,24 0,-49 0,25 0,-25 0,0 49,0-24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21:14.1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25648 18107,'25'0,"24"0,26 0,-1 0,26 0,48 0,-48 0,73 0,-49 0,25 0,-75 0,1 0,-26 0,1 0,-50 0,25 0,-25 0,25 0,-1 0,-24 0,0 0,0 0,-24 0,24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6:39:57.1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4638 16718,'0'0,"0"25,50 0,-25 0,24 0,1-1,-25 1,0 0,0 0,49-25,-74 25,50-1,-26 1,26 0,-50-25,50 25,-50 0,24-25,1 0,0 24,0-24,0 0,24 0,-24 25,49 0,-24-25,24 25,-49-25,25 0,-25 0,24 25,-24-25,0 0,0 0,-1 24,26-24,-50 0,25 0,25 0,24 0,-24 0,24 0,-49 0,49 0,1 0,-26 0,1 0,-1 0,1 0,24 0,1 0,-1 0,-24 0,-25 0,49 0,-24 0,-1 0,-24 0,25 0,-25 0,-25 0,24 0,1 25,0-25,0 25,0-25,24 25,-24-25,0 0,0 25,-1-1,26-24,-25 25,24 0,1-25,0 25,-1 0,26-1,-26-24,1 0,-1 25,26 0,-1 0,-24 0,0-25,-1 0,26 25,-26-25,1 0,-1 0,26 0,-26 0,1 0,-25 0,24 0,-24 0,-25 0,25 0,0 0,0 0,-25 0,49-25,-24 25,25-25,-26 25,-24 0,25 0,0-25,-25 0,0 25,25-25,-25 25,0-24,25-1,-1 0,-24 25,0-50,0 50,0-24,0-1,25 0,-25-25,0 50,0-24,0-1,0 0,0 25,0-25,0 0,0 1,0 24,0-25,0 25,0-25,0 25,-25-25,25 0,-24 25,24-24,0-1,-25 0,25 25,-25-50,0 50,25-24,0-1,-25 0,1 0,24 0,0 25,-25-24,25-1,-25 0,0 0,0 0,1 1,24-1,-25 0,-25 0,50 0,-25 25,1 0,24-24,-25 24,25 0,-25-25,0 0,0 25,25 0,-24-25,-1 25,0 0,0-25,0 25,1-25,-1 25,-25 0,50 0,-49 0,24 0,0-24,-25 24,26 0,-1 0,0 0,-50-25,51 25,-1 0,-25 0,-24 0,-25 0,49 0,25 0,-49 0,-1 0,1 0,49 0,-24 0,-1 0,0 0,26 0,-51 0,26 0,-26 0,26 0,-26 0,1 0,-1 0,50 0,-49 0,0 0,-1 0,1 0,-25 0,24 0,26 0,-51 0,26 0,0 0,-1 0,-24 0,-25 25,25-25,24 0,-24 24,-25-24,25 0,24 25,-24 0,25-25,-26 25,76 0,-51-25,50 0,-49 25,49-1,-24 1,-1-25,0 25,26 0,-26-25,50 25,-25-1,-24 1,24 0,25-25,0 25,-25-25,25 25,-25-25,25 24,0 1,-25 0,25-25,0 25,0 0,-24 24,24-49,0 25,0-25,0 50,0-50,0 24,0-24,0 25,0 0,0-25,0 25,0-25,0 49,0-49,0 25,0-25,0 25,0-25,24 25,-24 0,25-25,0 0,-25 24,25-24,24 0,-49 25,50-25,-50 25,25-25,-25 0,25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21:20.0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9376 14908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27:11.5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19993 6573,'0'0,"74"25,0-25,75 25,-99 0,24-1,1 1,-1-25,-24 0,24 0,-49 25,0-25,0 25,24-25,1 0,-50 0,25 0,-1 0,-24 0,25 25,0-25,0 0,0 24,-25-24,24 0,1 0,0 25,-25-25,25 25,24 25,-49-25,50 24,-25 26,-25 24,25-50,24 1,-49 0,0-1,25-24,-25 0,0 24,0-24,0 0,0 0,0 0,-25-1,-24 1,-1-25,25 50,-74-1,49-24,26 25,-51-50,26 0,-1 0,0 25,-24-1,-1-24,26 0,24 0,-49 0,49 0,-74 0,49 0,0 0,-24 0,24 0,1 0,-26 0,26 0,-1 0,1 0,24 0,-25 0,50 0,-25 0,25-24,75-1,49-50,0 51,49-26,1-49,0 74,24-25,-24 1,-75 24,-25 25,1-25,-75 25,25 0,-25 0,24 0,26 0,-50 0,74 50,-49-25,-25-1,25 26,-25-25,25 24,24 1,-49-25,0 24,0-24,0-25,0 50,0-1,0 1,0 0,0-26,-24-24,-26 50,0-25,1-25,-1 25,-24 0,49-25,-49 0,-1 0,1 0,24-25,1 25,24 0,-25-25,-24-25,-26 25,76 1,-76-26,100 25,-49-24,24-1,25 0,-25 26,25-51,0 26,0-1,0 25,0-49,0 24,25-24,0 24,24-24,51 24,-76 25,51 1,74-26,-50 50,0-50,-49 26,49-1,-49 0,-1 25,-24 0,0 0,24 0,-24 0,-25 0,25 0,0 0,0 0,24 25,50 49,-24 1,-50-26,-25-24,49 74,-24-74,25 49,-25-24,-25 0,0-1,0-24,24 74,-24-49,-49-1,24 1,-25 24,1 1,24-1,-25-24,50-50,-49 50,-1-50,0 24,1-24,-1 25,1-25,-1 0,25 0,0 0,1 0,-26-25,-49-49,74 24,-74-24,74-1,-49 1,49 24,0-49,0 50,0 24,25-25,0 1,0 24,0-25,0 1,0-26,50 26,0-1,24 25,25-49,-24 24,24 50,0-25,-25 1,-24-1,0 0,-1 25,-24 0,0 0,24 0,1 0,-25 0,0 0,0 0,-1 25,1-25,0 49,-25 1,25-25,0 49,-1 1,-24 24,0 0,0-49,-74-26,49 26,0 24,25 1,-49-1,-1-49,0 0,1 0,-1-1,1-24,24 25,0-25,-25 0,1 0,-1-25,-49-49,25 0,-26-75,76 124,24-25,0-24,0-25,0 24,0 1,0-25,0 0,0 49,49-49,1 74,24-25,-49 50,74-49,-74 49,49-25,-49 25,0 0,0 0,-25 0,25 0,-1 0,-24 0,25 49,0-24,0 25,0-1,-25 1,49 0,-49-1,0 1,0-25,0 24,-25-24,-24 50,-1-26,1-24,24 25,-50-26,51-24,-51 50,50-50,-24 0,49 0,-50 0,1 0,24-25,-25-24,1-1,49 25,-25-24,25 24,0 0,0-25,0 26,0-1,0-25,25 50,74-74,0 49,-49 0,49 25,-50 0,1-25,-25 25,24 0,-24 0,25 0,-1 0,-24 0,0 0,0 0,0 25,0 0,-1 25,1-50,-25 49,25 1,0 49,-25-49,0 24,0-24,0 24,0-49,-25 49,-25-49,26 49,-26-24,25-50,-25 50,1-26,-1-24,25 0,1 0,24 0,-50 0,0 0,50 0,-49-24,24-1,-25 0,1-49,24 49,25 0,-25 25,25-50,0 26,0-1,0-25,25 1,0 24,24-25,1 25,24 1,-49-1,50 0,-51 25,1-50,25 50,-25 0,-1 0,26-24,-50 24,25 0,0 0,0 0,-1 49,26 26,-25-26,-25 1,0-1,0 1,25 24,-25-24,0-25,0 24,0 1,0 0,-25-26,0 26,25-50,-25 25,25 0,0-25,-25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27:17.4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24358 6871,'0'0,"50"0,24 0,1-25,49 0,-25 25,-25 0,-24 0,0 0,-1 0,-49 0,25 0,74 0,-74 0,49 0,-49 0,25 0,-25 0,24 0,-24 0,49 25,-49-25,0 0,-25 25,25-25,-25 25,25-25,-1 0,-24 25,25-25,0 24,0 1,-25-25,0 25,49 0,-49 0,0-25,25 24,-25 1,0 0,0-25,0 50,0-26,0 1,0 0,0 0,0 24,0-24,0 25,-25-25,25 24,-24 1,-76 24,76-49,-1 0,-50-25,51 25,-26-25,0 24,26 1,-1-25,-50 0,51 0,-1 0,-25 0,1 0,-1 0,50 0,-25 0,0 0,-24-25,24 1,0 24,25 0,-25-25,25 25,0-25,0 25,0-25,0 0,0-24,0 24,25 0,0-24,25 49,24-25,-49 0,24 0,1 0,24 25,-74 0,50-24,0 24,-26-25,26 25,-25 0,-25 0,25 0,-1 0,-24 25,50-25,-50 49,25-49,0 25,-25 0,0 0,0-1,0 1,0 0,0-25,0 50,-50-26,50 26,-50-50,-24 25,24 0,26-25,-76 49,26-49,0 25,24-25,-24 0,-26 0,26 0,24 0,-49 0,49 0,1-25,-1 0,25 1,1 24,-1 0,25-50,0 50,0-25,49 25,1-25,0-24,-1 49,26-25,49-25,-75 26,51-26,-26 50,0 0,1 0,-26 0,1 0,-50 0,50 0,-26 0,1 0,0 0,0 0,-25 0,25 50,-1-50,1 24,-25 1,0 25,0-25,25-1,-25 26,0-25,0 0,0 24,0-49,-50 50,26-25,-1-25,-25 24,1-24,-1 25,0-25,1 0,-26 0,1 0,49 0,-49 0,49-25,-25 25,1-24,24-1,0 25,25-25,-25 25,25 0,0-25,0 25,0-49,25 24,74-50,1 51,24-26,-25 50,0-50,0 26,-24-1,-26 25,-24-25,0 25,0 0,-1 0,-24 0,25 0,25 0,-25 0,49 50,-49-26,24 51,-24-50,0 24,0 1,-25-50,0 49,0-49,0 25,0 0,0 0,0-25,-25 49,-25-24,26 0,-51-25,1 25,24-25,-24 0,24 0,1 0,-26 0,75 0,-25-75,1 26,24-26,0 1,0-25,0 24,49-24,-24 25,0-1,49-49,1 75,-1 49,-24-50,-1 25,26 25,-51 0,1 0,0 0,25 0,-25 0,24 0,-24 0,25 25,24 25,-24-25,-1 49,-24-74,0 50,0-26,-25 26,24-25,-24 24,0-24,0 25,0-25,0 24,0-24,-24 25,-1-26,0 1,0-25,-24 0,49 0,-50 0,25 0,0 0,-24-25,24 1,25-26,-50-24,50 24,0-24,50-1,-50 1,0 24,25 1,0-1,-25-24,24 74,26-25,-25 0,24 25,26 0,-50 0,-25 0,49 0,-24 0,25 0,24 25,-49 0,0-1,24 1,-49-25,50 25,-50 0,25 0,-1-1,-24 1,0 25,0-1,0 1,0 0,0-1,0-24,0 0,0 24,-24 1,-26-25,-49 0,74-25,-25 24,1-24,24 0,25 0,-50 0,50 0,-49-24,49-1,-25-25,0 25,25 1,0-26,0 0,0 26,0-1,25 0,-25 0,74-24,-74 24,75 0,-50-25,24 50,1-24,-50 24,49-25,1 25,-25 0,0 0,-25 0,24 0,-24 0,0 0,25 0,74 99,-74-49,50-1,-51 26,26-1,-25 0,-25-24,0 0,25 24,-25-49,0 0,0 24,0-24,0-25,0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27:24.0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20117 6796,'24'0,"51"0,49 0,0 0,0 0,25 0,-25 0,25 0,-25 0,24 0,-48 0,-76 0,51 0,-50 0,-25 0,24 0,1 0,-25 0,25 0,0 0,0 0,24 0,-24 0,0 0,25 0,-26 0,1 0,0 0,-25 0,25 0,0 0,-25 0,24 0,-24-24,0 24,25 0,0 0,0 0,0 0,-1-25,1 25,0 0,-25 0,25 0,-25 0,25 0,-25 0,24 0,1 0,-74 0,-1 0,0 0,1 25,-1-25,1 0,24 0,0 0,0 0,-49 24,49-24,-25 0,1 0,-1 0,50 0,-50 0,1 0,49 0,-25 0,25 0,-25 0,25 0,-25 0,1 0,24-24,-25 24,0 0,0 0,25-25,-25 25,25-25,0 0,50 0,24 1,1-1,49 0,-25 0,0 25,-24 0,-1 0,1 0,-51 0,-24 0,50 0,-50 0,25 0,-25 0,0 25,25-25,-25 25,0-25,0 25,0-25,0 24,-25-24,0 25,-25 0,1 0,-1 0,1-25,-26 0,1 24,-26-24,26 25,-100 0,75-25,0 0,49 0,-24 0,49 0,0 0,1 0,-1 0,-25 0,1-25,-1 25,25 0,0-49,25 49,-24 0,24-25,0 25,-25 0,25-25,0 0,0 0,0 25,49-24,1-1,24 0,-24 25,24 0,-24 0,24 0,1 0,-26 0,1 0,0 0,-26 0,1 0,-25 0,-49 0,24 0,0 0,0 0,25 0,-25 0,1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27:34.5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21654 6871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28:10.6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22920 8657,'0'0,"24"0,26 0,0 0,49 0,25 25,-25-1,0-24,25 0,-49 0,-1 0,25 0,-49 0,-25 0,-25 0,25 0,-25 0,-25 0,-50 0,-24 0,25 0,-50 0,-25 0,25 0,-25 0,-25 0,75 0,25 0,24 0,25 0,25 0,0 0,25 0,74 0,-24 0,24 0,0 0,124 25,-123-25,-26 0,0 0,26 25,-26-25,-49 0,0 0,-25 0,-50 25,25 0,-99-1,25-24,0 0,-25 0,74 0,25 0,1 0,-1 0,0 0,25 0,25 0,24 0,-24 0,25 0,-1 0,1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28:12.8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23440 9575,'0'0,"124"0,-24 0,-1 0,0 0,-24 0,-1 0,0 0,-74 0,50 0,-25 0,-25 0,25 0,-25 0,0 24,-25 1,0 0,-99 25,25-50,49 0,-24 49,-1-24,1 0,-1-25,-24 25,25-1,-1 1,51-25,-26 0,0 0,50 0,0 0,50-25,24 25,50-49,0 49,-49-25,74 25,-50-25,25 25,-50 0,26 0,-26 0,0-25,-24 25,-50 0,0 0,0 0,0 25,0 0,0-25,0 25,0 0,0 24,0-49,0 25,-25 0,0 0,1-1,-1 1,0 0,-25 0,-49 0,74-25,1 0,24 0,-25 0,0-25,25 0,0 25,0-25,0 0,0-24,0 49,25-50,74 1,-49 49,-1-25,1 25,-1-25,-24 25,-25-25,50 25,-50 0,0 0,0 25,0-25,0 25,0-25,0 0,0 0,25-25,-1 0,1 0,-25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28:15.4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29840 8830,'0'0,"25"0,24 0,1 0,-25 0,49 0,1 0,24 0,0 25,-24-25,24 0,-50 25,75-25,-24 0,48 0,-73 0,24 0,-25 0,26 25,-26-25,-24 0,-1 0,26 0,-50 0,24 0,-24 0,49 0,-49 0,25 0,-25 0,24 0,-49 0,25 0,-25 0,25 0,0 0,-25 0,24 0,-24 0,25 0,0 0,-25 0,0-25,25-49,-25 49,25-25,-1 1,-24 49,0-25,0 25,0 0,-24 0,-26 0,-24 0,49 0,-25 0,1 0,-26 0,1 0,-1 0,-24 0,25 0,-1 0,26 0,-1 0,-24 0,24 0,0 0,26 0,-26 0,25 0,-24 0,49 0,-25 0,0 0,25 0,-25 0,0 0,1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28:16.6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30262 9699,'0'0,"0"0,99 0,0 0,75-25,-50 25,49 0,26 0,24 0,0 0,-49 0,0 0,-75 0,-25 0,1 0,-1 0,-24 0,-25-25,-1 25,1 0,25 0,-50 0,25 0,-1 0,1 0,-25 0,50 0,-25 0,-1 0,1 0,-25 0,0 0,-74 25,24-25,-24 25,-1-1,-24 1,25 0,-100-25,50 0,25 0,24 0,51 0,-1 0,25 0,-25 0,25 0,25 0,49-25,-24 0,-1 25,-24 0,0 0,-75 0,-24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28:26.2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21456 8756,'0'50,"0"-1,0 26,0-26,0 1,-25 0,0-26,1 26,24-50,-25 50,25-26,-25 1,0 25,25-25,0 24,-25 1,25-50,0 25,0-25,-24 24,24-24,0 25,0-25,0 25,0-25,-25 0,25 25,0-25,0 25,0-1,-25-24,0 0,25 25,0-25,-25 0,25 0,0 25,0-50,0-49,0 49,0-49,0-26,-49 26,49 0,0-1,0 1,-25-50,25 49,0 1,0 49,0-25,0 26,0 24,0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6:43:35.1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11609 11435,'0'0,"49"25,100-25,0 0,-25 0,50 0,-1 0,26 25,-26-25,1 24,-25-24,-25 0,0 0,-50 0,-24 0,-1 0,1 25,-50-25,50 0,-26 0,26 0,-25 0,24 0,-24 0,0 0,0 0,24 0,-24 0,25 25,-1-25,-49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28:28.0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27037 8806,'0'24,"-25"51,25-1,-49 1,-1 24,0-25,50 1,0-26,0 26,0-26,0-24,0 25,0-1,0-49,0 25,0-25,0 25,0-25,0 25,0 0,0-25,0 24,0 1,0 0,0-25,0 25,0 0,0-1,0-24,-24 25,24-25,0 0,0 0,0-49,0-26,24 1,26-25,0-1,-1-24,26-24,-26-26,26 50,-50 0,24 49,1 1,-25 24,-25 1,0 24,0 25,0 25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28:46.4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21357 10939,'0'0,"74"-25,1 25,-1-25,-24 25,74-25,25 1,-25 24,49 0,-24 0,-25 0,-25 0,0 0,-49 0,25 0,-26 0,-24 0,49 0,1 0,24-25,-49 25,24-25,-24 25,24-25,50 25,-50 0,-24 0,0 0,-26 0,51 0,-50 0,24 0,1 0,0 0,-1 0,26 0,-1 0,0 0,1 0,24 0,0 0,0 0,25 0,-24 0,-26 0,-49 0,25 0,-26 0,26 0,-25 0,24 0,-24 0,0 0,25 0,24-25,-24 25,-1 0,1 0,24 0,-24 0,24 0,50 0,-49 0,-1 0,-24 0,-1 0,1 0,24 0,-49 0,25 0,-25 0,-1 0,-24 0,50 0,-50 0,25 0,-25 0,25 0,-1 0,1 0,25 0,-50 0,49 0,-24 0,-25 0,50 0,-50 0,25 0,-50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28:48.2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21630 11708,'0'-25,"24"25,1-25,0 25,25 0,-1 0,-24 0,50 0,-26 0,26 0,-26 0,-24 0,74 0,-24 0,24 0,50 0,-50 0,0 0,25 0,-25 0,1 0,-26 0,0 0,1 0,-1 25,-24-25,24 0,1 0,-1 25,50 0,75-1,-125-24,0 0,26 0,-26 0,0 0,1 0,49 0,-50 0,1 0,-1 0,0 0,1 0,-50 0,24 0,1 0,-25 0,0 0,-1 0,1 0,0 0,0 0,24 0,-24 0,50 0,-26 0,1 0,-1 0,-24 0,25 0,-25 0,-1 0,26 0,-25 0,0 0,24 0,1 0,-1 0,-24 0,0 0,0 0,0 0,0 0,-1 0,1 0,-25 0,25 0,0 0,-25 0,25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28:57.7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22746 14684,'0'0,"74"0,1-24,-1 24,100 0,-75-25,25 25,-50 0,-24 0,-25 0,-25 0,0 0,0 25,0-25,0 24,0 26,0-50,0 50,-25-26,25 1,0 0,-50 0,50 0,0-25,-49 0,-26 0,51 0,-1 0,25 0,0-25,0 0,0 0,0 0,0 1,0-26,74 25,-24 25,49-25,0 25,-24 0,-1 0,0 0,1 0,-75 0,25 0,-25 0,0 0,0 0,0 25,-25 0,0 0,-49-25,-1 0,26 0,-1 0,0 25,1-25,49 0,0-25,25 0,-25 0,24 25,-24 0,25-25,-25 25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29:00.0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23267 15577,'0'25,"49"-25,26 0,-1 0,-24 0,49 0,-49 0,-1 0,-24 0,25 0,-50 0,24 0,-24 0,25 0,-25 0,0 0,-49 50,-1-25,0-25,26 24,-1-24,-25 25,25-25,1 0,-26 0,25 0,25 0,0 0,0-25,25-24,25 49,-1-50,1 25,49-24,0 24,-24 0,24 25,-49 0,-1 0,1 0,-25-25,-1 25,-24 0,0 25,-24-25,-1 0,-50 25,1 0,24 0,26-25,-1 0,0 0,0 0,25 0,50-25,24 25,-49-25,49 0,-49 25,25-25,-1 25,-49 0,0 0,0 25,0-25,0 25,-49-25,24 25,-49 0,49-25,-25 24,1 1,24-25,0 0,0 25,25-25,0 0,25-25,25 0,-1 25,-24 0,0-24,0-1,24 25,-24 0,-25 0,25 0,-25 0,0 0,0 0,-25 49,25 51,50 24,-1-75,-24 1,25-1,-26 1,26-25,24 24,-74-24,25 0,0-25,-25 0,25 0,-25 0,25-50,-1 26,-24-1,0-50,50 51,-50-1,0 25,0-25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29:03.3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29989 14610,'99'-25,"25"25,25 0,-50 0,50 0,-75 0,1 0,-1 0,-24 0,-25 0,24 0,1 0,-50 0,25 0,-1-25,26 25,-25 0,0 0,24 0,26 0,-26-24,1 24,0 0,-1 0,-24 0,0 0,0 0,-1 0,1 0,-25 0,25 0,-25 0,25 0,0 0,-25 0,24 0,-24 0,50 0,-50 0,25 0,-25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29:07.7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30386 15677,'0'0,"25"0,-1 0,51 0,-1 0,1-25,73 0,-24 25,-24 0,24 0,-25 0,-25 0,1 0,-50 0,-1 0,1 0,25 0,-25 0,24 0,-49 0,50 0,-1 0,26 0,-26 0,1 0,24 0,-24 0,24 0,-49 0,25 0,-50 0,25 0,-1 0,-24 0,25 0,-25 0,25 0,0 0,0 0,0 0,-1 0,-24 0,25 0,25 0,-50 0,25 0,-25 0,24 0,26 0,-25 0,-25 0,25 0,-25 0,0 0,-25 0,-25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29:25.1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20092 16694,'0'0,"49"-25,1 25,0-25,-1 0,-49 25,50 0,-25 0,24-25,-24 25,-25 0,25 0,-25 0,25-24,-1 24,-24 0,25 0,-25 0,25 0,-25 0,25 0,0 0,-25 0,0 0,24 0,1 0,0 0,-25 0,25 0,49 0,-49 0,0 0,0 0,24 0,-24 0,0 0,25-25,-1 25,-24 0,0-25,0 25,24 0,-24 0,25 0,-26-25,51 25,-50 0,24 0,-24 0,25-25,-26 25,1 0,25 0,-25 0,-1 0,26 0,25 0,-51 0,76 0,-76 0,-24 0,0 0,25 0,-25 0,50 0,-50 0,25 0,-25 0,0 25,24-25,1 0,-25 25,0-25,0 25,0 0,0-1,0 1,0 0,0-25,-25 25,25-25,-24 25,-26-1,50-24,-50 0,50 0,-24 25,24-25,-25 0,0 0,0 0,0 0,1 0,-51 0,75 0,-50 0,1 0,-1 0,25 0,1 0,-1 0,-124 0,50 0,-25-25,49 1,1 24,0 0,49 0,-25 0,-24 0,-1-25,50 25,-49 0,49 0,-24 0,24 0,-25 0,1 0,-1 0,50 0,-50 0,26 0,-1 0,0 0,25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29:29.5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19596 17711,'0'0,"25"0,24 0,1 0,-25 0,24 0,-24-25,0 25,24 0,-24 0,0 0,25 0,-26 0,1 0,25-25,-50 25,49 0,-24 0,50 0,-26-25,-24 25,49 0,-49 0,25 0,-1 0,-24 0,25 0,-25 0,-1 0,1 0,0 0,0 0,0 0,0 0,-1 0,26 0,-25 0,24 0,1 0,-25 0,-25 0,49 0,-24 0,0 0,0 0,0 0,-1 0,-24 0,25 0,0 0,0 0,-25 0,49 0,-24 0,0 0,25 0,-50 0,24 0,76 0,-1 0,-74 0,24 0,-24 0,25 0,-1 0,1 0,0 0,-1 0,1 0,-1 0,1 0,-25 0,0 0,-1 0,1 0,-25 0,25 0,0 0,-25 0,25 0,-25 0,24 0,-24 0,25 0,0 0,-25 0,25 0,0 0,-1 0,-24 0,25 0,25 0,-50 0,25-25,-1 25,-24-24,25 24,-25 0,25 0,-25 0,25 0,0-25,-25 25,24 0,-24 0,-24 0,-26 25,0-25,26 24,-26 1,-24-25,-1 25,26-25,24 0,-50 0,51 0,-1 0,0 0,-74 0,74 0,-25-25,26 0,-76 1,76-1,-51 0,25 25,1-25,24 25,0 0,25-25,0 25,-49-25,49 1,0 24,0-25,0 25,0-50,0 50,0-25,0-49,0 74,0-25,0 0,0 1,49-1,-49 25,50-25,-50 25,49 0,-49 0,25 0,0 0,0 0,-25 0,0 0,25 25,-25 24,0-24,0 25,0-25,25 99,-25-75,0-24,0 25,0-1,0-24,0 0,-25 25,0-26,-25-24,-24 25,24 0,1 0,-1-25,-24 0,24 0,25 0,-49 0,-50-50,49 1,-24-1,25 0,-25 1,49 24,-49-25,-1 1,26-26,24 50,1-24,24 49,25 0,0-25,0 25,0-25,0 0,0 1,25 24,-25-25,25 0,24 0,1 0,-25 25,24-49,26 24,24 0,-49 25,49 0,0-25,-25 25,26 0,-51 0,1 0,-1 0,-24 0,50 0,-75 0,24 0,1 25,25 25,-50-25,49 24,-24-24,-25 0,25 24,0-24,-25 0,0 0,0 0,0-1,0 1,0 25,0-25,0-25,-25 49,0-24,0 0,-49 0,49-25,-49 0,24 25,1-25,24 0,0 0,-25 0,-24 0,49 0,0 0,-24-25,-1 0,1 0,49 25,-25-25,0 25,25-25,-25 1,25 24,0-25,0 0,-25-25,25 26,0-1,0 25,0-50,0 50,0-25,50-24,0-1,24 1,-24 24,-1 0,1 0,24 25,-24-25,24 25,-24 0,-25 0,49 0,0 0,-49 0,25 0,-25 0,24 0,-24 0,25 25,-1 0,-24-25,25 74,-50-74,49 50,-49-25,50 0,-50 24,0-49,0 50,0-25,0-25,0 49,0-49,0 25,0-25,0 0,0 25,-25 0,25-25,0 24,0 1,-25 0,25 0,-24 0,-1-25,25 0,-50 25,25-1,-24-24,49 25,-75-25,50 0,-24 0,-1 0,1 0,-1 0,0 0,-24 0,49 0,-49-25,24 1,1-26,24 25,25-25,-25 26,-49-26,74-24,0 24,-25 25,-25-74,50 74,0-24,0-1,0 25,0-24,0 24,0-25,0 25,0 1,50-26,-25 50,-1 0,1-25,50 25,-1 0,-24 0,24 0,-24 0,49 0,-25 25,1-25,-26 25,1 24,0-49,-50 0,24 25,1-25,-25 25,0 0,0 24,0-24,0 25,0-25,25 49,-25-74,0 25,0 49,0-49,-25 0,0 0,25-1,0-24,0 25,-24-25,24 0,-25 0,0 0,25 0,-25 0,0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7:29:41.4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24606 16594,'75'0,"-26"0,26 0,-1 0,1 0,-1 0,25 0,-24 0,24 0,-25 0,25 0,25 0,-49 0,24 0,0 0,1 0,-1 0,50 0,-50 0,0 0,0 0,0 0,-24 0,24 0,-25 0,75 25,-124-25,50 25,-26 0,-24-25,0 25,24 24,1 1,-25-25,0 49,-1-49,-24 24,0-24,0 50,0-51,0 26,0 0,0-1,0 1,0-1,-24 1,-1 0,0-26,25 26,-50-25,1 25,-1-1,1-24,-26 49,25-49,1 25,24-25,-49-1,24 1,-24 0,24 0,-49 0,0-25,-1 24,26-24,-25 25,-25-25,49 0,1 0,-25 0,24 0,-24 0,0 0,-25-25,49 1,1 24,-50-50,50 25,-1 0,26 1,-51-1,51 0,-26 0,26 0,-51-24,26 24,24 0,1 25,-1-49,50 49,-25-25,1 25,24-25,0 0,0 0,0 0,0 25,0-24,0-1,24 0,-24 25,25-50,99 26,-49-1,24 0,25 0,25 0,0 25,24 0,-49 0,25 0,-25 0,25 0,0 25,-75 0,1 25,-51-50,1 24,-25-24,0 50,25-50,-25 25,0-25,0 49,0 1,-25 0,0-25,-24 74,24-50,-49 1,24 0,-49 24,-1-24,-48-1,-1 1,50-50,-1 0,-24 0,25-25,-25-25,0 26,74-26,1 0,-1-24,25 24,1 1,-26-26,50 1,0-25,0 24,0-49,50 75,-1-26,1 50,24 1,1-1,-1 0,1 0,-1 25,75 0,-50 0,0 0,50 0,-50 0,0 25,1 25,-26-26,1 51,-51-75,1 74,-25-49,0 0,0 24,0 26,0-26,0-24,0 25,0 0,0 24,0-49,-49 24,-26 1,1-25,24-25,0 0,-24 0,0 0,-1 0,26 0,-75-25,24-49,26 49,-25-50,49-24,25 49,-24 1,49-1,0-24,0 49,0-25,0 1,0-1,25-49,-1 49,26 1,0-1,49 1,0 24,25-25,25 25,-25 1,0 24,50 0,-75 0,25 0,0 0,-25 49,25-24,-50 25,-24-1,0-24,-26 25,1-26,-25 26,0 0,25 24,-25-24,0-1,0 26,0-1,0-24,-25 49,0-74,-24 24,49 1,-75-25,26 0,-26-1,51-24,-51 25,1-25,-1 0,1 0,-25 0,49 0,25 0,-24 0,-1 0,25-25,-49 1,24-26,25 25,-24-49,24 49,0 0,0-25,25 26,0-1,0-50,0 51,0-26,0 0,0-24,0 24,0 26,50-51,24 26,1 24,-1-25,75 50,-50 0,25 0,-24 0,73 0,-74 0,50 0,-74 0,49 50,-50-1,-24-24,24 50,-49-26,0-24,0 49,-25-24,0 0,0 49,0-25,0-24,0 49,-25-49,-25 24,25-24,-49 24,24-49,-24 25,-1-26,-73 1,24-25,24 0,1 0,50 0,-1 0,-24-25,-75-49,0 0,50 24,-75-74,50 25,50 49,24-24,25 24,0-24,25 49,0-25,0-24,0-1,0 26,0-50,0 24,0 1,50-1,-25 26,49 24,75-74,-25 74,0 25,-49-25,-1 25,25 0,0 0,-74 0,74 0,-74 0,0 25,-25-25,50 50,-1-1,-24-24,0 49,24-24,-49-25,25 24,-25 1,25-25,0 24,-25-24,0 0,0 25,0-1,0 1,0-25,0 24,0-24,0 25,0-1,-25-24,25 0,-25 0,25-25,-25 24,1-24,-1 25,0 0,-25-25,26 0,-1 0,-50 0,51 0,-26 0,25 0,-49 0,49 0,-25 0,26 0,-51 0,50 0,-24-25,-1 0,25-24,-24 49,49-75,0 51,0-1,0-25,0 1,0 24,0-25,49 1,26-1,-1 25,1 25,-1-25,25 1,-24-1,24 25,-25 0,-24 0,-1 0,26 0,-26 0,-24 0,25 0,-1 25,-24-1,0 1,-25 0,25 25,-25-26,0 1,0-25,0 25,0-25,0 25,0-25,-25 0,0 0,25 25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6:43:36.9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19124 11385,'0'0,"100"0,-51 0,50 0,25 25,1 0,73 0,-49-25,74 49,-74-24,-25 0,0-25,-50 25,-24-25,-25 0,24 0,-49 0,25 0,0 0,25 0,-26 0,-24 0,25 0,25 0,-25 0,-1 0,1 0,0 0,0 0,0 0,-1 0,26 0,-50 0,25 0,-25 0,25 0,-1 0,-24 0,25 0,-25 0,25 0,-25 0,25 0,0 0,-1 0,26 0,-25 0,-50 0,0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6:43:48.6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2977 13469,'24'0,"26"0,-25 0,0 0,-1 0,-24 0,25 0,0 0,-25 0,25 0,0 0,-1 0,26 0,0 0,-50 0,49 0,1 0,-25 0,-1 0,26 0,-50 0,25 0,0 0,-1 0,-24 0,50 0,-25 0,0 0,0 0,24 0,1 0,49 0,-74 0,24 0,-49 0,25 0,-25 0,25 0,-25 0,25 0,0 0,-50 0,25 0,-50 0,25 0,-24 0,24 0,0 0,-24 0,-51 0,51 0,-1 0,25 0,-49 0,24 0,25 0,-24 0,-26 0,51 0,-1 0,0 0,-25 0,1 0,24 0,-25 25,26-25,-1 0,0 0,-25 0,50 0,-49 0,49 0,-25 0,0 0,0 0,25 0,-24 0,-1 0,0 0,25 0,-25 0,25 0,-25 0,25 0,0-25,0 0,-24 25,24-25,0 25,0-24,-25-1,25 25,0-25,0 25,0-25,25 25,-25 0,0-25,24 25,1 0,0 0,-25-24,25 24,-25 0,0-25,49 25,-49 0,25 0,0-25,0 25,-25 0,25 0,-1 0,1 0,-25 0,25 0,25 0,-50 0,24 0,1 0,0 0,124 0,-100 0,1 0,-25 0,24 0,-24 0,0 25,0-25,0 0,-1 0,26 0,-25 0,0 0,24 0,-24 25,0-25,25 0,-26 0,1 0,0 0,0 0,0 0,-1 0,1 0,0 24,-25-24,25 0,0 0,-25 25,0 0,0 0,0-25,0 49,0-49,0 25,-25 0,25 0,0-25,0 25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6:43:53.8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12502 13469,'0'0,"49"-25,1 25,24 0,-24 0,-1 0,26 0,-26 0,1 0,0 0,-26 0,1 0,0 0,-25 0,25 0,-25 0,25 0,-25 0,24 0,1 0,0 0,-25 0,25 0,0 0,24 0,1 0,-25 0,0 0,-1 0,1 0,0 0,25 0,-26 0,26 0,0 0,-26 0,26 0,0 0,-1 0,26 0,-26 0,1 0,-1 0,1 0,0 0,-26 0,26 0,0 0,-1 0,-24 0,0 0,25 0,-50 0,24 0,-24 0,25 0,0 0,-25 0,25 0,-25 0,25 0,-1 0,-24 0,25 0,-25 0,-25-49,-24-1,-26 25,-24-24,25-1,-1 25,26 0,-1-24,0 49,26 0,-1-25,25 25,-25 0,25 0,-25 0,0 0,25 0,-24 0,24 0,-25 0,25 0,-25 0,0 0,25 0,-25 0,1 0,-1-25,0 25,0 0,0 0,1 0,-1 0,0 0,0 0,-24 0,49 0,-25 0,-25 0,25 0,1 0,-26 0,0 0,26 0,-1 0,0 0,25 0,-25 0,0 0,25 0,-25 0,25 0,-49 0,49 0,-25 0,25 0,-50 0,50 0,-24 0,-26 0,50 0,-50 0,50 0,-49 0,24 0,-25 0,26 0,-1 0,-25 0,50 0,-25 0,1 0,-1 0,25 0,-25 0,25 0,-25 0,0 0,25 0,-24 0,24 0,-25 0,25 25,0-25,-25 25,0-25,25 24,0 26,0-50,0 25,0 0,0 0,0-25,0 24,0 1,25 0,-25-25,25 0,-25 25,25 0,-1-25,-24 0,25 24,0 1,0-25,0 25,-1-25,1 0,0 25,25 0,-50-25,24 0,1 0,74 24,-99-24,50 0,-25 25,0-25,24 0,-49 0,25 0,25 25,-1-25,-24 0,0 0,0 0,0 0,-1 0,1 0,0 0,-25 0,50 0,-50 0,24 0,26 0,-25 0,24 0,1 0,-25 0,-25 0,49 0,-24 0,0 0,-25 0,25 0,-25 0,25 0,-25 0,24 0,1 0,-25 0,25 0,-25 0,0 0,50 0,-1 0,-49 0,25 0,0 0,0 0,-1 0,26 0,-50 0,50 0,-26 0,1 0,25 0,-25 0,-1 0,1 0,-25 0,25 0,0 0,-25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04T06:44:02.3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11708 16321,'25'-24,"49"-1,-74 25,50 0,-1 0,1-25,-1 25,-24 0,25-25,-50 25,25 0,-1 0,1 0,-25 0,25 0,0 0,0 0,0 0,49 0,-74 0,25 0,0 0,24 0,-24 0,-25 0,25 0,0 0,-1 0,1 0,25 0,-25 0,24 0,1 0,-1 0,-24 0,25 0,-1 0,26 0,-50 0,24 0,-24 0,49 0,-24 0,0 0,-25 0,24 0,-24 0,0 0,-25 0,25 0,-25 0,24 0,1 0,0 0,-25 0,25 0,24 0,-49 0,25 0,0 0,0 0,-25 0,49 0,-49 0,25 0,0 0,0 0,-25 0,25 0,-1 0,1 0,0 0,0 0,0 0,-1 0,1 0,25 0,-50 0,25 0,49 0,-49 0,0 0,-1 0,1 0,0 0,25 0,-26 0,-24 0,-49 0,24-49,0 49,-24-25,-1-25,0 25,1 25,-1-49,1 49,-51-50,51 50,24-25,-25 1,50 24,-24 0,-1 0,0 0,25 0,-25 0,0 0,1 0,-1 0,0 0,0 0,-24 0,49 0,-50 0,25 0,-24 0,49 0,-50 0,-25 0,1 0,24 0,-24 0,24 0,-24 0,24 0,-24 0,0 0,-1 0,50 0,-24-25,24 25,-49 0,24 0,25 0,-24 0,-1 0,25 0,0 0,-24 0,24 0,25 0,-25 0,0 0,0 0,25 0,-24 0,-1 0,25 0,-25 0,25 0,-25 0,0 0,25 0,-24 0,24 0,0 25,0-1,0 1,0 0,0 0,0-25,0 25,0-25,0 24,0 1,24-25,1 25,-25-25,25 0,-25 25,50-25,-1 25,-24-25,0 0,0 0,-1 0,51 0,-25 0,-1 0,-49 0,50 0,-25 0,24 0,-24 0,25 0,-26 0,1 0,25 0,-1 0,1 0,0 0,-1 0,26 0,-51 0,26 0,-25 0,24 0,-24 0,0 0,-25 0,25 0,0 0,-1 0,1 0,-25 0,25 0,0 0,0 0,-25 0,49 0,-24 0,0 0,-25 0,25 0,-25 0,25 0,-1 0,1 0,-25 0,25 24,-25-24,25 0,0 25,-25-25,24 0,-24 0,25 0,0 25,-25-25,25 0,-25 0,25 25,-25-25,0 0,24 0,1 25,-25-25,0 24,25-24,-25 0,25 0,0 25,-25-25,0 0,24 0,-24 25,25-25,-25 0,0 25,50-25,-50 0,25 0,-25 0,24 0,1 0,-25 0,25 0,-25 0,25 0,0 0,-1 0,-24 0,25 0,0 0,-25 0,25 0,-25 0,25 0,-25 0,24 0,-24 0,-24 25,24-25,-50 0,25 0,0 25,1-25,24 0,-50 24,50-24,-50 0,26 0,-1 0,-50 0,1 0,24 0,1 0,24 0,0 0,-24 0,-1 0,25 0,0 0,-24 0,24 0,0 0,-49 0,49 0,-25 0,25 0,-49 0,74 0,-25 0,0 0,1 0,-1 0,25 0,-50 0,25 0,1 0,24 0,-25 0,0 0,0 0,25 0,-25 0,-24 0,49 0,-25 0,-25 0,26 0,-1 0,-124-24,149 24,-50-25,1 25,24 0,0 0,0 0,25 0,-49 0,24 0,0 0,0 0,0 0,1 0,24 0,-25 0,0 0,0 0,25 0,-25 0,25 0,-24 0,-1 0,25 0,0-25,0 25,0-50,0 50,0-25,0 25,0-24,0-1,0 25,0-25,0 0,0 0,0 25,0 0,0 0,0-24,0 24,25 0,-25-25,0 25,0-25,24 0,-24 25,0 0,0-25,0 25,0-24,0-1,0 25,0-25,0 25,0-25,0 25,0-25,0 1,25 24,-25 0,0-25,0 25,0-25,25 0,-25 25,0-25,0 25,0-24,25 24,-25-25,0 0,0 25,0-25,0 25,0-25,25 25,-25 0,0-24,24 24,1-25,-25 25,25 0,-25-25,0 25,25 0,0 0,-25 0,25 0,-25 0,49 0,1 25,-1-25,26 25,-26-1,26 1,-1-25,-24 0,-1 25,1 0,24-25,-24 25,-25-25,24 0,-24 0,-25 0,25 0,0 24,0-24,-25 0,24 0,26 0,-25 25,0-25,0 0,-25 0,24 0,-24 0,25 0,-25 0,25 0,0 0,-25 0,25 0,-25 0,49 0,-49 0,50 0,-25 0,24 0,-24 0,25 0,-1 0,1 0,-1 0,-24 0,25 0,-25 0,-1 0,1 0,0 0,0 0,24 0,-49 0,25 0,-25 0,50 0,-50 0,25 0,-25 0,49 0,-49 0,25 0,-25 0,25 0,-25 0,0 50,0-25,0-1,0 1,0 0,0 0,0 0,0 24,0-49,0 25,0 0,0-25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509E311-1144-414D-92D0-994AE782B0AB}" type="datetimeFigureOut">
              <a:rPr lang="fa-IR" smtClean="0"/>
              <a:t>1447/05/17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2DCCE85-3129-4BF9-AFAD-90D1CC847D1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264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CCE85-3129-4BF9-AFAD-90D1CC847D18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49393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Cumulative incidence proportion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CCE85-3129-4BF9-AFAD-90D1CC847D18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9554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با افزایش خطر نسبی</a:t>
            </a:r>
            <a:r>
              <a:rPr lang="fa-IR" baseline="0" dirty="0" smtClean="0"/>
              <a:t> نسبت شانس هم افزایش دارد و با افزایش شیوع بیماری در مواجهه یافته و مواجهه نیافته با خطر نسبی مشابه درصد افزایش نسبت شانس به خطر نسبی بیشتر می شود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CCE85-3129-4BF9-AFAD-90D1CC847D18}" type="slidenum">
              <a:rPr lang="fa-IR" smtClean="0"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9748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 بدنام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CCE85-3129-4BF9-AFAD-90D1CC847D18}" type="slidenum">
              <a:rPr lang="fa-IR" smtClean="0"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45025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3/98 /95/98=0.031</a:t>
            </a:r>
          </a:p>
          <a:p>
            <a:r>
              <a:rPr lang="en-US" dirty="0" smtClean="0"/>
              <a:t>1/95</a:t>
            </a:r>
            <a:r>
              <a:rPr lang="en-US" baseline="0" dirty="0" smtClean="0"/>
              <a:t> / 1-4/98 = 1/95 /94/98= 0.011</a:t>
            </a:r>
          </a:p>
          <a:p>
            <a:r>
              <a:rPr lang="en-US" baseline="0" dirty="0" smtClean="0"/>
              <a:t>4/98 /2=0.020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CCE85-3129-4BF9-AFAD-90D1CC847D18}" type="slidenum">
              <a:rPr lang="fa-IR" smtClean="0"/>
              <a:t>14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4055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CBAD-4D88-450A-9BC2-190F81198C78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1515-8016-45DB-8C04-6DF99C63E688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F431-4353-47B4-BB5C-FF7DE2BB0EC3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9309957" cy="3784981"/>
          </a:xfrm>
        </p:spPr>
        <p:txBody>
          <a:bodyPr anchor="ctr">
            <a:normAutofit/>
          </a:bodyPr>
          <a:lstStyle>
            <a:lvl1pPr algn="r" rtl="1">
              <a:defRPr sz="3600">
                <a:cs typeface="B Nazanin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 algn="r" rtl="1">
              <a:buNone/>
              <a:defRPr sz="2800">
                <a:cs typeface="B Titr" pitchFamily="2" charset="-7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CF7C-22DF-4707-B9AB-6FE61EC6C224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68CF-6427-4F95-A0D7-6AF8F60115A0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FD59-945A-4543-A13F-49D72DC69ECB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18F2-F759-4E65-BFB1-83A24B4A94A4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48C01AB-5EEE-4D9F-A6D8-E82E85419795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9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6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51" y="2733709"/>
            <a:ext cx="8144135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51" y="4394085"/>
            <a:ext cx="8144135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CBAD-4D88-450A-9BC2-190F81198C7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7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763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>
                <a:solidFill>
                  <a:schemeClr val="tx2"/>
                </a:solidFill>
              </a:defRPr>
            </a:lvl1pPr>
            <a:lvl2pPr algn="l" rtl="0">
              <a:defRPr>
                <a:solidFill>
                  <a:schemeClr val="tx2"/>
                </a:solidFill>
              </a:defRPr>
            </a:lvl2pPr>
            <a:lvl3pPr algn="l" rtl="0">
              <a:defRPr>
                <a:solidFill>
                  <a:schemeClr val="tx2"/>
                </a:solidFill>
              </a:defRPr>
            </a:lvl3pPr>
            <a:lvl4pPr algn="l" rtl="0">
              <a:defRPr>
                <a:solidFill>
                  <a:schemeClr val="tx2"/>
                </a:solidFill>
              </a:defRPr>
            </a:lvl4pPr>
            <a:lvl5pPr algn="l" rtl="0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4720-1949-41F6-BB8E-74B6B0D80AE7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0"/>
            <a:ext cx="6524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263525"/>
            <a:ext cx="6870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9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4720-1949-41F6-BB8E-74B6B0D80AE7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8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3" y="4232217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EB75-B3EB-40EF-8ED9-DEFF6D6F7013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86" y="286994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26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50" y="2336873"/>
            <a:ext cx="469835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5" y="2336873"/>
            <a:ext cx="470005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23D-FA32-4476-AFDB-E96E61A79C0F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3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50" y="753275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60" y="2336919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5" y="3030054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5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5" y="3030054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C47F-F227-4FEB-B06E-4CAE30A33D26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99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4E4D-9C85-440D-8358-5C930D0A3C6B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32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DA1E-2EAF-48FC-9C5B-ED7022299F84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27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7" y="2336880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51" y="2336878"/>
            <a:ext cx="379007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D11-CFE3-46EE-BA31-67892954311D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12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54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64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9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0898-C7B6-4B08-A847-25DDD8EF682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09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5" y="4711662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5" y="609643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49" y="5169629"/>
            <a:ext cx="9613863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1515-8016-45DB-8C04-6DF99C63E68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86" y="471135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87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609597"/>
            <a:ext cx="9613859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5" y="4711661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F431-4353-47B4-BB5C-FF7DE2BB0EC3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86" y="471166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6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644"/>
            <a:ext cx="9309957" cy="3784981"/>
          </a:xfrm>
        </p:spPr>
        <p:txBody>
          <a:bodyPr anchor="ctr">
            <a:normAutofit/>
          </a:bodyPr>
          <a:lstStyle>
            <a:lvl1pPr algn="r" rtl="1">
              <a:defRPr sz="4000">
                <a:solidFill>
                  <a:schemeClr val="tx2"/>
                </a:solidFill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5" y="4711661"/>
            <a:ext cx="9613859" cy="1090789"/>
          </a:xfrm>
        </p:spPr>
        <p:txBody>
          <a:bodyPr anchor="ctr">
            <a:normAutofit/>
          </a:bodyPr>
          <a:lstStyle>
            <a:lvl1pPr marL="0" indent="0" algn="r" rtl="1">
              <a:buNone/>
              <a:defRPr sz="2800">
                <a:cs typeface="B Titr" pitchFamily="2" charset="-7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86" y="470997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383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EB75-B3EB-40EF-8ED9-DEFF6D6F7013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49" y="4711661"/>
            <a:ext cx="9613863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50" y="5300195"/>
            <a:ext cx="9613863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CF7C-22DF-4707-B9AB-6FE61EC6C224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86" y="470997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71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3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5" y="2336873"/>
            <a:ext cx="30700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51" y="3022719"/>
            <a:ext cx="3049703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1" y="3022719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8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86" y="3022719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68CF-6427-4F95-A0D7-6AF8F60115A0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875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49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49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49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1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48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709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708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FD59-945A-4543-A13F-49D72DC69ECB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92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18F2-F759-4E65-BFB1-83A24B4A94A4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65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440"/>
            <a:ext cx="5106988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32" y="5372448"/>
            <a:ext cx="1602997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3" y="609597"/>
            <a:ext cx="1073803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643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5" y="5936233"/>
            <a:ext cx="2743200" cy="365125"/>
          </a:xfrm>
        </p:spPr>
        <p:txBody>
          <a:bodyPr/>
          <a:lstStyle/>
          <a:p>
            <a:fld id="{448C01AB-5EEE-4D9F-A6D8-E82E8541979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4" y="5936234"/>
            <a:ext cx="6126805" cy="365125"/>
          </a:xfrm>
        </p:spPr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81" y="5398679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0497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9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6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51" y="2733709"/>
            <a:ext cx="8144135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51" y="4394085"/>
            <a:ext cx="8144135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25FF-A630-41CB-B2CD-1FDC3531938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7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761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>
                <a:solidFill>
                  <a:schemeClr val="tx2"/>
                </a:solidFill>
              </a:defRPr>
            </a:lvl1pPr>
            <a:lvl2pPr algn="l" rtl="0">
              <a:defRPr>
                <a:solidFill>
                  <a:schemeClr val="tx2"/>
                </a:solidFill>
              </a:defRPr>
            </a:lvl2pPr>
            <a:lvl3pPr algn="l" rtl="0">
              <a:defRPr>
                <a:solidFill>
                  <a:schemeClr val="tx2"/>
                </a:solidFill>
              </a:defRPr>
            </a:lvl3pPr>
            <a:lvl4pPr algn="l" rtl="0">
              <a:defRPr>
                <a:solidFill>
                  <a:schemeClr val="tx2"/>
                </a:solidFill>
              </a:defRPr>
            </a:lvl4pPr>
            <a:lvl5pPr algn="l" rtl="0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9B8E-25EC-4964-B34D-178B18AA6689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222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8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3" y="4232217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B14A-91B2-41E4-8968-6CC9D25EF97C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86" y="286994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439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50" y="2336873"/>
            <a:ext cx="469835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5" y="2336873"/>
            <a:ext cx="470005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061E-F5F5-4546-BB12-30481E9DDB33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579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50" y="753275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60" y="2336919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5" y="3030054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5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5" y="3030054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7110-E87C-488E-BC0D-FFDA73C87837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1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23D-FA32-4476-AFDB-E96E61A79C0F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2262-BE5C-4CF8-8FAC-6C2639B48020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717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FA94-2684-49C7-9D5E-2924E70CB8C9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877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7" y="2336880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51" y="2336878"/>
            <a:ext cx="379007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B5A6-38A6-4E96-A3D4-BD6BB4838596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691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54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64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9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318C-B32B-4FDE-BE06-7572319B3FAF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724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5" y="4711662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5" y="609643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49" y="5169629"/>
            <a:ext cx="9613863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21BC-8C68-4F01-BDB9-B2E73226C01F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86" y="471135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902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609597"/>
            <a:ext cx="9613859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5" y="4711661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9D0A-C284-4CC8-881E-F13C9AF91183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86" y="471166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010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644"/>
            <a:ext cx="9309957" cy="3784981"/>
          </a:xfrm>
        </p:spPr>
        <p:txBody>
          <a:bodyPr anchor="ctr">
            <a:normAutofit/>
          </a:bodyPr>
          <a:lstStyle>
            <a:lvl1pPr algn="r" rtl="1">
              <a:defRPr sz="4000">
                <a:solidFill>
                  <a:schemeClr val="tx2"/>
                </a:solidFill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5" y="4711661"/>
            <a:ext cx="9613859" cy="1090789"/>
          </a:xfrm>
        </p:spPr>
        <p:txBody>
          <a:bodyPr anchor="ctr">
            <a:normAutofit/>
          </a:bodyPr>
          <a:lstStyle>
            <a:lvl1pPr marL="0" indent="0" algn="r" rtl="1">
              <a:buNone/>
              <a:defRPr sz="2800">
                <a:cs typeface="B Titr" pitchFamily="2" charset="-7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86" y="470997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81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49" y="4711661"/>
            <a:ext cx="9613863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50" y="5300195"/>
            <a:ext cx="9613863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3A25-940E-47C6-8898-E1380BB3B330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86" y="470997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693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3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5" y="2336873"/>
            <a:ext cx="30700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51" y="3022719"/>
            <a:ext cx="3049703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1" y="3022719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8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86" y="3022719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AE57-63BB-4C94-8C0B-8FB6B7D05E79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078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49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49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49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1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48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709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708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C01D-1CE8-407D-A3DF-C0906C22428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3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C47F-F227-4FEB-B06E-4CAE30A33D26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6B9A-E46F-442D-98A9-8990997657CE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608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440"/>
            <a:ext cx="5106988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32" y="5372448"/>
            <a:ext cx="1602997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3" y="609597"/>
            <a:ext cx="1073803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643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5" y="5936233"/>
            <a:ext cx="2743200" cy="365125"/>
          </a:xfrm>
        </p:spPr>
        <p:txBody>
          <a:bodyPr/>
          <a:lstStyle/>
          <a:p>
            <a:fld id="{9CC181E1-3D5B-4760-865E-B7A718F6FC2D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4" y="5936234"/>
            <a:ext cx="6126805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81" y="5398679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67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4E4D-9C85-440D-8358-5C930D0A3C6B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DA1E-2EAF-48FC-9C5B-ED7022299F84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D11-CFE3-46EE-BA31-67892954311D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0898-C7B6-4B08-A847-25DDD8EF6828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32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A744-F7A1-46E8-8188-A9E71081FB7B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4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4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2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A744-F7A1-46E8-8188-A9E71081FB7B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3" y="5936234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86" y="753273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9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B Titr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4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4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2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5939F-293D-47BB-8B1F-E17A5D12F1CB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3" y="5936234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86" y="753273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6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B Titr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emf"/><Relationship Id="rId18" Type="http://schemas.openxmlformats.org/officeDocument/2006/relationships/customXml" Target="../ink/ink24.xml"/><Relationship Id="rId26" Type="http://schemas.openxmlformats.org/officeDocument/2006/relationships/customXml" Target="../ink/ink28.xml"/><Relationship Id="rId39" Type="http://schemas.openxmlformats.org/officeDocument/2006/relationships/image" Target="../media/image45.emf"/><Relationship Id="rId21" Type="http://schemas.openxmlformats.org/officeDocument/2006/relationships/image" Target="../media/image36.emf"/><Relationship Id="rId34" Type="http://schemas.openxmlformats.org/officeDocument/2006/relationships/customXml" Target="../ink/ink32.xml"/><Relationship Id="rId42" Type="http://schemas.openxmlformats.org/officeDocument/2006/relationships/customXml" Target="../ink/ink36.xml"/><Relationship Id="rId47" Type="http://schemas.openxmlformats.org/officeDocument/2006/relationships/image" Target="../media/image49.emf"/><Relationship Id="rId50" Type="http://schemas.openxmlformats.org/officeDocument/2006/relationships/customXml" Target="../ink/ink40.xml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23.xml"/><Relationship Id="rId29" Type="http://schemas.openxmlformats.org/officeDocument/2006/relationships/image" Target="../media/image40.emf"/><Relationship Id="rId11" Type="http://schemas.openxmlformats.org/officeDocument/2006/relationships/image" Target="../media/image31.emf"/><Relationship Id="rId24" Type="http://schemas.openxmlformats.org/officeDocument/2006/relationships/customXml" Target="../ink/ink27.xml"/><Relationship Id="rId32" Type="http://schemas.openxmlformats.org/officeDocument/2006/relationships/customXml" Target="../ink/ink31.xml"/><Relationship Id="rId37" Type="http://schemas.openxmlformats.org/officeDocument/2006/relationships/image" Target="../media/image44.emf"/><Relationship Id="rId40" Type="http://schemas.openxmlformats.org/officeDocument/2006/relationships/customXml" Target="../ink/ink35.xml"/><Relationship Id="rId45" Type="http://schemas.openxmlformats.org/officeDocument/2006/relationships/image" Target="../media/image48.emf"/><Relationship Id="rId5" Type="http://schemas.openxmlformats.org/officeDocument/2006/relationships/image" Target="../media/image28.emf"/><Relationship Id="rId15" Type="http://schemas.openxmlformats.org/officeDocument/2006/relationships/image" Target="../media/image33.emf"/><Relationship Id="rId23" Type="http://schemas.openxmlformats.org/officeDocument/2006/relationships/image" Target="../media/image37.emf"/><Relationship Id="rId28" Type="http://schemas.openxmlformats.org/officeDocument/2006/relationships/customXml" Target="../ink/ink29.xml"/><Relationship Id="rId36" Type="http://schemas.openxmlformats.org/officeDocument/2006/relationships/customXml" Target="../ink/ink33.xml"/><Relationship Id="rId49" Type="http://schemas.openxmlformats.org/officeDocument/2006/relationships/image" Target="../media/image50.emf"/><Relationship Id="rId10" Type="http://schemas.openxmlformats.org/officeDocument/2006/relationships/customXml" Target="../ink/ink20.xml"/><Relationship Id="rId19" Type="http://schemas.openxmlformats.org/officeDocument/2006/relationships/image" Target="../media/image35.emf"/><Relationship Id="rId31" Type="http://schemas.openxmlformats.org/officeDocument/2006/relationships/image" Target="../media/image41.emf"/><Relationship Id="rId44" Type="http://schemas.openxmlformats.org/officeDocument/2006/relationships/customXml" Target="../ink/ink37.xml"/><Relationship Id="rId4" Type="http://schemas.openxmlformats.org/officeDocument/2006/relationships/customXml" Target="../ink/ink17.xml"/><Relationship Id="rId9" Type="http://schemas.openxmlformats.org/officeDocument/2006/relationships/image" Target="../media/image30.emf"/><Relationship Id="rId14" Type="http://schemas.openxmlformats.org/officeDocument/2006/relationships/customXml" Target="../ink/ink22.xml"/><Relationship Id="rId22" Type="http://schemas.openxmlformats.org/officeDocument/2006/relationships/customXml" Target="../ink/ink26.xml"/><Relationship Id="rId27" Type="http://schemas.openxmlformats.org/officeDocument/2006/relationships/image" Target="../media/image39.emf"/><Relationship Id="rId30" Type="http://schemas.openxmlformats.org/officeDocument/2006/relationships/customXml" Target="../ink/ink30.xml"/><Relationship Id="rId35" Type="http://schemas.openxmlformats.org/officeDocument/2006/relationships/image" Target="../media/image43.emf"/><Relationship Id="rId43" Type="http://schemas.openxmlformats.org/officeDocument/2006/relationships/image" Target="../media/image47.emf"/><Relationship Id="rId48" Type="http://schemas.openxmlformats.org/officeDocument/2006/relationships/customXml" Target="../ink/ink39.xml"/><Relationship Id="rId8" Type="http://schemas.openxmlformats.org/officeDocument/2006/relationships/customXml" Target="../ink/ink19.xml"/><Relationship Id="rId51" Type="http://schemas.openxmlformats.org/officeDocument/2006/relationships/image" Target="../media/image80.emf"/><Relationship Id="rId3" Type="http://schemas.openxmlformats.org/officeDocument/2006/relationships/image" Target="../media/image27.emf"/><Relationship Id="rId12" Type="http://schemas.openxmlformats.org/officeDocument/2006/relationships/customXml" Target="../ink/ink21.xml"/><Relationship Id="rId17" Type="http://schemas.openxmlformats.org/officeDocument/2006/relationships/image" Target="../media/image34.emf"/><Relationship Id="rId25" Type="http://schemas.openxmlformats.org/officeDocument/2006/relationships/image" Target="../media/image38.emf"/><Relationship Id="rId33" Type="http://schemas.openxmlformats.org/officeDocument/2006/relationships/image" Target="../media/image42.emf"/><Relationship Id="rId38" Type="http://schemas.openxmlformats.org/officeDocument/2006/relationships/customXml" Target="../ink/ink34.xml"/><Relationship Id="rId46" Type="http://schemas.openxmlformats.org/officeDocument/2006/relationships/customXml" Target="../ink/ink38.xml"/><Relationship Id="rId20" Type="http://schemas.openxmlformats.org/officeDocument/2006/relationships/customXml" Target="../ink/ink25.xml"/><Relationship Id="rId41" Type="http://schemas.openxmlformats.org/officeDocument/2006/relationships/image" Target="../media/image46.emf"/><Relationship Id="rId1" Type="http://schemas.openxmlformats.org/officeDocument/2006/relationships/slideLayout" Target="../slideLayouts/slideLayout19.xml"/><Relationship Id="rId6" Type="http://schemas.openxmlformats.org/officeDocument/2006/relationships/customXml" Target="../ink/ink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emf"/><Relationship Id="rId18" Type="http://schemas.openxmlformats.org/officeDocument/2006/relationships/customXml" Target="../ink/ink48.xml"/><Relationship Id="rId26" Type="http://schemas.openxmlformats.org/officeDocument/2006/relationships/customXml" Target="../ink/ink52.xml"/><Relationship Id="rId39" Type="http://schemas.openxmlformats.org/officeDocument/2006/relationships/image" Target="../media/image71.emf"/><Relationship Id="rId21" Type="http://schemas.openxmlformats.org/officeDocument/2006/relationships/image" Target="../media/image62.emf"/><Relationship Id="rId34" Type="http://schemas.openxmlformats.org/officeDocument/2006/relationships/customXml" Target="../ink/ink56.xml"/><Relationship Id="rId7" Type="http://schemas.openxmlformats.org/officeDocument/2006/relationships/image" Target="../media/image55.emf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47.xml"/><Relationship Id="rId20" Type="http://schemas.openxmlformats.org/officeDocument/2006/relationships/customXml" Target="../ink/ink49.xml"/><Relationship Id="rId29" Type="http://schemas.openxmlformats.org/officeDocument/2006/relationships/image" Target="../media/image66.emf"/><Relationship Id="rId41" Type="http://schemas.openxmlformats.org/officeDocument/2006/relationships/image" Target="../media/image72.emf"/><Relationship Id="rId1" Type="http://schemas.openxmlformats.org/officeDocument/2006/relationships/slideLayout" Target="../slideLayouts/slideLayout19.xml"/><Relationship Id="rId6" Type="http://schemas.openxmlformats.org/officeDocument/2006/relationships/customXml" Target="../ink/ink42.xml"/><Relationship Id="rId11" Type="http://schemas.openxmlformats.org/officeDocument/2006/relationships/image" Target="../media/image57.emf"/><Relationship Id="rId24" Type="http://schemas.openxmlformats.org/officeDocument/2006/relationships/customXml" Target="../ink/ink51.xml"/><Relationship Id="rId32" Type="http://schemas.openxmlformats.org/officeDocument/2006/relationships/customXml" Target="../ink/ink55.xml"/><Relationship Id="rId37" Type="http://schemas.openxmlformats.org/officeDocument/2006/relationships/image" Target="../media/image70.emf"/><Relationship Id="rId40" Type="http://schemas.openxmlformats.org/officeDocument/2006/relationships/customXml" Target="../ink/ink59.xml"/><Relationship Id="rId5" Type="http://schemas.openxmlformats.org/officeDocument/2006/relationships/image" Target="../media/image54.emf"/><Relationship Id="rId15" Type="http://schemas.openxmlformats.org/officeDocument/2006/relationships/image" Target="../media/image59.emf"/><Relationship Id="rId23" Type="http://schemas.openxmlformats.org/officeDocument/2006/relationships/image" Target="../media/image63.emf"/><Relationship Id="rId28" Type="http://schemas.openxmlformats.org/officeDocument/2006/relationships/customXml" Target="../ink/ink53.xml"/><Relationship Id="rId36" Type="http://schemas.openxmlformats.org/officeDocument/2006/relationships/customXml" Target="../ink/ink57.xml"/><Relationship Id="rId10" Type="http://schemas.openxmlformats.org/officeDocument/2006/relationships/customXml" Target="../ink/ink44.xml"/><Relationship Id="rId19" Type="http://schemas.openxmlformats.org/officeDocument/2006/relationships/image" Target="../media/image61.emf"/><Relationship Id="rId31" Type="http://schemas.openxmlformats.org/officeDocument/2006/relationships/image" Target="../media/image67.emf"/><Relationship Id="rId4" Type="http://schemas.openxmlformats.org/officeDocument/2006/relationships/customXml" Target="../ink/ink41.xml"/><Relationship Id="rId9" Type="http://schemas.openxmlformats.org/officeDocument/2006/relationships/image" Target="../media/image56.emf"/><Relationship Id="rId14" Type="http://schemas.openxmlformats.org/officeDocument/2006/relationships/customXml" Target="../ink/ink46.xml"/><Relationship Id="rId22" Type="http://schemas.openxmlformats.org/officeDocument/2006/relationships/customXml" Target="../ink/ink50.xml"/><Relationship Id="rId27" Type="http://schemas.openxmlformats.org/officeDocument/2006/relationships/image" Target="../media/image65.emf"/><Relationship Id="rId30" Type="http://schemas.openxmlformats.org/officeDocument/2006/relationships/customXml" Target="../ink/ink54.xml"/><Relationship Id="rId35" Type="http://schemas.openxmlformats.org/officeDocument/2006/relationships/image" Target="../media/image69.emf"/><Relationship Id="rId8" Type="http://schemas.openxmlformats.org/officeDocument/2006/relationships/customXml" Target="../ink/ink43.xml"/><Relationship Id="rId3" Type="http://schemas.openxmlformats.org/officeDocument/2006/relationships/image" Target="../media/image53.emf"/><Relationship Id="rId12" Type="http://schemas.openxmlformats.org/officeDocument/2006/relationships/customXml" Target="../ink/ink45.xml"/><Relationship Id="rId17" Type="http://schemas.openxmlformats.org/officeDocument/2006/relationships/image" Target="../media/image60.emf"/><Relationship Id="rId25" Type="http://schemas.openxmlformats.org/officeDocument/2006/relationships/image" Target="../media/image64.emf"/><Relationship Id="rId33" Type="http://schemas.openxmlformats.org/officeDocument/2006/relationships/image" Target="../media/image68.emf"/><Relationship Id="rId38" Type="http://schemas.openxmlformats.org/officeDocument/2006/relationships/customXml" Target="../ink/ink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image" Target="../media/image7.emf"/><Relationship Id="rId7" Type="http://schemas.openxmlformats.org/officeDocument/2006/relationships/customXml" Target="../ink/ink2.xml"/><Relationship Id="rId12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emf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80.emf"/><Relationship Id="rId4" Type="http://schemas.openxmlformats.org/officeDocument/2006/relationships/image" Target="../media/image8.emf"/><Relationship Id="rId9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customXml" Target="../ink/ink10.xml"/><Relationship Id="rId18" Type="http://schemas.openxmlformats.org/officeDocument/2006/relationships/image" Target="../media/image18.emf"/><Relationship Id="rId3" Type="http://schemas.openxmlformats.org/officeDocument/2006/relationships/customXml" Target="../ink/ink5.xml"/><Relationship Id="rId21" Type="http://schemas.openxmlformats.org/officeDocument/2006/relationships/customXml" Target="../ink/ink14.xml"/><Relationship Id="rId7" Type="http://schemas.openxmlformats.org/officeDocument/2006/relationships/customXml" Target="../ink/ink7.xml"/><Relationship Id="rId12" Type="http://schemas.openxmlformats.org/officeDocument/2006/relationships/image" Target="../media/image15.emf"/><Relationship Id="rId17" Type="http://schemas.openxmlformats.org/officeDocument/2006/relationships/customXml" Target="../ink/ink12.xml"/><Relationship Id="rId2" Type="http://schemas.openxmlformats.org/officeDocument/2006/relationships/image" Target="../media/image10.emf"/><Relationship Id="rId16" Type="http://schemas.openxmlformats.org/officeDocument/2006/relationships/image" Target="../media/image17.emf"/><Relationship Id="rId20" Type="http://schemas.openxmlformats.org/officeDocument/2006/relationships/image" Target="../media/image19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emf"/><Relationship Id="rId11" Type="http://schemas.openxmlformats.org/officeDocument/2006/relationships/customXml" Target="../ink/ink9.xml"/><Relationship Id="rId24" Type="http://schemas.openxmlformats.org/officeDocument/2006/relationships/image" Target="../media/image21.emf"/><Relationship Id="rId5" Type="http://schemas.openxmlformats.org/officeDocument/2006/relationships/customXml" Target="../ink/ink6.xml"/><Relationship Id="rId15" Type="http://schemas.openxmlformats.org/officeDocument/2006/relationships/customXml" Target="../ink/ink11.xml"/><Relationship Id="rId23" Type="http://schemas.openxmlformats.org/officeDocument/2006/relationships/customXml" Target="../ink/ink15.xml"/><Relationship Id="rId10" Type="http://schemas.openxmlformats.org/officeDocument/2006/relationships/image" Target="../media/image14.emf"/><Relationship Id="rId19" Type="http://schemas.openxmlformats.org/officeDocument/2006/relationships/customXml" Target="../ink/ink13.xml"/><Relationship Id="rId4" Type="http://schemas.openxmlformats.org/officeDocument/2006/relationships/image" Target="../media/image11.emf"/><Relationship Id="rId9" Type="http://schemas.openxmlformats.org/officeDocument/2006/relationships/customXml" Target="../ink/ink8.xml"/><Relationship Id="rId14" Type="http://schemas.openxmlformats.org/officeDocument/2006/relationships/image" Target="../media/image16.emf"/><Relationship Id="rId22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733709"/>
            <a:ext cx="6958084" cy="1278733"/>
          </a:xfrm>
        </p:spPr>
        <p:txBody>
          <a:bodyPr/>
          <a:lstStyle/>
          <a:p>
            <a:pPr algn="l"/>
            <a:r>
              <a:rPr lang="en-US" sz="4000" b="1" dirty="0">
                <a:latin typeface="Times-Bold"/>
              </a:rPr>
              <a:t>Measures of Disease-Exposure Association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2034057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220000"/>
              </a:lnSpc>
            </a:pPr>
            <a:r>
              <a:rPr lang="en-US" sz="2800" dirty="0" smtClean="0"/>
              <a:t>Chapter 4</a:t>
            </a:r>
          </a:p>
          <a:p>
            <a:pPr algn="l">
              <a:lnSpc>
                <a:spcPct val="220000"/>
              </a:lnSpc>
            </a:pPr>
            <a:r>
              <a:rPr lang="en-US" sz="2800" dirty="0" smtClean="0"/>
              <a:t>By</a:t>
            </a:r>
            <a:r>
              <a:rPr lang="en-US" sz="2800" dirty="0"/>
              <a:t>: </a:t>
            </a:r>
            <a:r>
              <a:rPr lang="en-US" sz="2800" dirty="0" err="1"/>
              <a:t>Dr</a:t>
            </a:r>
            <a:r>
              <a:rPr lang="en-US" sz="2800" dirty="0"/>
              <a:t> </a:t>
            </a:r>
            <a:r>
              <a:rPr lang="en-US" sz="2800" dirty="0" err="1" smtClean="0"/>
              <a:t>A.Khosravi</a:t>
            </a:r>
            <a:r>
              <a:rPr lang="en-US" sz="2800" dirty="0" smtClean="0"/>
              <a:t>, Epidemiologist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6" y="2945414"/>
            <a:ext cx="1063978" cy="1001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118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4.1 Comparison of relative risk and odds ratio at various risk levels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" y="1906010"/>
            <a:ext cx="9768840" cy="473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082040" y="4632960"/>
            <a:ext cx="9098280" cy="60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589400" y="3634560"/>
              <a:ext cx="438120" cy="205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73560" y="3570840"/>
                <a:ext cx="46980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4107600" y="3295080"/>
              <a:ext cx="348840" cy="1162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91760" y="3231720"/>
                <a:ext cx="38052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5527440" y="3321720"/>
              <a:ext cx="438120" cy="27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11600" y="3258360"/>
                <a:ext cx="4698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6742080" y="3277080"/>
              <a:ext cx="339480" cy="1076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25880" y="3213720"/>
                <a:ext cx="37152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/>
              <p14:cNvContentPartPr/>
              <p14:nvPr/>
            </p14:nvContentPartPr>
            <p14:xfrm>
              <a:off x="5482800" y="4848840"/>
              <a:ext cx="1625760" cy="540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66960" y="4785480"/>
                <a:ext cx="16574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/>
              <p14:cNvContentPartPr/>
              <p14:nvPr/>
            </p14:nvContentPartPr>
            <p14:xfrm>
              <a:off x="4116600" y="3714840"/>
              <a:ext cx="402120" cy="360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00760" y="3651120"/>
                <a:ext cx="4338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/>
              <p14:cNvContentPartPr/>
              <p14:nvPr/>
            </p14:nvContentPartPr>
            <p14:xfrm>
              <a:off x="5518440" y="3732480"/>
              <a:ext cx="491760" cy="9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02600" y="3669120"/>
                <a:ext cx="5234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/>
              <p14:cNvContentPartPr/>
              <p14:nvPr/>
            </p14:nvContentPartPr>
            <p14:xfrm>
              <a:off x="6706080" y="3634560"/>
              <a:ext cx="464760" cy="1519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90240" y="3570840"/>
                <a:ext cx="49644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/>
              <p14:cNvContentPartPr/>
              <p14:nvPr/>
            </p14:nvContentPartPr>
            <p14:xfrm>
              <a:off x="5688360" y="3750480"/>
              <a:ext cx="232560" cy="93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72160" y="3687120"/>
                <a:ext cx="2646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/>
              <p14:cNvContentPartPr/>
              <p14:nvPr/>
            </p14:nvContentPartPr>
            <p14:xfrm>
              <a:off x="9277920" y="3723840"/>
              <a:ext cx="312840" cy="3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262080" y="3660120"/>
                <a:ext cx="3445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/>
              <p14:cNvContentPartPr/>
              <p14:nvPr/>
            </p14:nvContentPartPr>
            <p14:xfrm>
              <a:off x="4027320" y="3991680"/>
              <a:ext cx="464760" cy="1789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011480" y="3927960"/>
                <a:ext cx="49644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/>
              <p14:cNvContentPartPr/>
              <p14:nvPr/>
            </p14:nvContentPartPr>
            <p14:xfrm>
              <a:off x="5572080" y="4179240"/>
              <a:ext cx="1563120" cy="180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56240" y="4115520"/>
                <a:ext cx="159480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/>
              <p14:cNvContentPartPr/>
              <p14:nvPr/>
            </p14:nvContentPartPr>
            <p14:xfrm>
              <a:off x="9349560" y="4098600"/>
              <a:ext cx="259200" cy="630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333360" y="4035240"/>
                <a:ext cx="2912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/>
              <p14:cNvContentPartPr/>
              <p14:nvPr/>
            </p14:nvContentPartPr>
            <p14:xfrm>
              <a:off x="4116600" y="4429080"/>
              <a:ext cx="482400" cy="1342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100760" y="4365720"/>
                <a:ext cx="5144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/>
              <p14:cNvContentPartPr/>
              <p14:nvPr/>
            </p14:nvContentPartPr>
            <p14:xfrm>
              <a:off x="9126000" y="4384440"/>
              <a:ext cx="670320" cy="1969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110160" y="4321080"/>
                <a:ext cx="70200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/>
              <p14:cNvContentPartPr/>
              <p14:nvPr/>
            </p14:nvContentPartPr>
            <p14:xfrm>
              <a:off x="5527440" y="3402360"/>
              <a:ext cx="152280" cy="11343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511600" y="3338640"/>
                <a:ext cx="183960" cy="12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/>
              <p14:cNvContentPartPr/>
              <p14:nvPr/>
            </p14:nvContentPartPr>
            <p14:xfrm>
              <a:off x="4134600" y="4464720"/>
              <a:ext cx="651960" cy="986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18400" y="4401360"/>
                <a:ext cx="6840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/>
              <p14:cNvContentPartPr/>
              <p14:nvPr/>
            </p14:nvContentPartPr>
            <p14:xfrm>
              <a:off x="4161240" y="5616720"/>
              <a:ext cx="295200" cy="1342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145400" y="5553360"/>
                <a:ext cx="32688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/>
              <p14:cNvContentPartPr/>
              <p14:nvPr/>
            </p14:nvContentPartPr>
            <p14:xfrm>
              <a:off x="4250520" y="6045480"/>
              <a:ext cx="286200" cy="626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234680" y="5981760"/>
                <a:ext cx="3178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Ink 25"/>
              <p14:cNvContentPartPr/>
              <p14:nvPr/>
            </p14:nvContentPartPr>
            <p14:xfrm>
              <a:off x="4125600" y="6384600"/>
              <a:ext cx="330840" cy="1969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109760" y="6321240"/>
                <a:ext cx="36252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" name="Ink 26"/>
              <p14:cNvContentPartPr/>
              <p14:nvPr/>
            </p14:nvContentPartPr>
            <p14:xfrm>
              <a:off x="9251280" y="5661360"/>
              <a:ext cx="348480" cy="806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235440" y="5598000"/>
                <a:ext cx="3801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Ink 27"/>
              <p14:cNvContentPartPr/>
              <p14:nvPr/>
            </p14:nvContentPartPr>
            <p14:xfrm>
              <a:off x="9197640" y="6045480"/>
              <a:ext cx="402120" cy="270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181800" y="5981760"/>
                <a:ext cx="4338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" name="Ink 28"/>
              <p14:cNvContentPartPr/>
              <p14:nvPr/>
            </p14:nvContentPartPr>
            <p14:xfrm>
              <a:off x="9233280" y="6518520"/>
              <a:ext cx="482400" cy="3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217440" y="6455160"/>
                <a:ext cx="5144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" name="Ink 29"/>
              <p14:cNvContentPartPr/>
              <p14:nvPr/>
            </p14:nvContentPartPr>
            <p14:xfrm>
              <a:off x="3375360" y="5366880"/>
              <a:ext cx="360" cy="3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359520" y="5303160"/>
                <a:ext cx="3204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253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24961"/>
            <a:ext cx="10241281" cy="503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1" y="518161"/>
            <a:ext cx="972312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0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به طور خلاصه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2"/>
            <a:ext cx="9760785" cy="3896287"/>
          </a:xfrm>
        </p:spPr>
        <p:txBody>
          <a:bodyPr>
            <a:normAutofit fontScale="92500"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 smtClean="0"/>
              <a:t>1- همیشه نسبت شانس در مقایسه با خطر نسبی، </a:t>
            </a:r>
            <a:r>
              <a:rPr lang="fa-IR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از یک دورتر </a:t>
            </a:r>
            <a:r>
              <a:rPr lang="fa-IR" b="1" dirty="0" smtClean="0"/>
              <a:t>است. 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/>
              <a:t>2- زمانی که مجموع ریسک در مواجهه یافته و مواجهه نیافته کمتر از</a:t>
            </a:r>
            <a:r>
              <a:rPr lang="fa-IR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10 درصد </a:t>
            </a:r>
            <a:r>
              <a:rPr lang="fa-IR" b="1" dirty="0" smtClean="0"/>
              <a:t>باشد، آنگاه حداکثر تفاوت بین دو شاخص </a:t>
            </a:r>
            <a:r>
              <a:rPr lang="fa-IR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کمتر از 10 درصد</a:t>
            </a:r>
            <a:r>
              <a:rPr lang="fa-IR" b="1" dirty="0" smtClean="0"/>
              <a:t> است.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5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4.4 Symmetry of roles of disease and exposure in the odds 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" y="2042160"/>
            <a:ext cx="5882640" cy="436911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Odds Ratio </a:t>
            </a:r>
            <a:r>
              <a:rPr lang="en-US" dirty="0"/>
              <a:t>is notoriously confusing, </a:t>
            </a:r>
            <a:r>
              <a:rPr lang="en-US" dirty="0" smtClean="0"/>
              <a:t>particularly </a:t>
            </a:r>
            <a:r>
              <a:rPr lang="en-US" dirty="0"/>
              <a:t>in </a:t>
            </a:r>
            <a:r>
              <a:rPr lang="en-US" dirty="0" smtClean="0"/>
              <a:t>contrast to Relative </a:t>
            </a:r>
            <a:r>
              <a:rPr lang="en-US" dirty="0"/>
              <a:t>Risk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Odds Ratio </a:t>
            </a:r>
            <a:r>
              <a:rPr lang="en-US" dirty="0"/>
              <a:t>is </a:t>
            </a: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symmetric</a:t>
            </a:r>
            <a:r>
              <a:rPr lang="en-US" dirty="0"/>
              <a:t> in the roles of </a:t>
            </a:r>
            <a:r>
              <a:rPr lang="en-US" dirty="0" smtClean="0"/>
              <a:t>D and </a:t>
            </a:r>
            <a:r>
              <a:rPr lang="en-US" dirty="0"/>
              <a:t>E</a:t>
            </a:r>
            <a:r>
              <a:rPr lang="en-US" dirty="0" smtClean="0"/>
              <a:t>.</a:t>
            </a:r>
          </a:p>
          <a:p>
            <a:r>
              <a:rPr lang="en-US" dirty="0"/>
              <a:t>Odds Ratio for </a:t>
            </a:r>
            <a:r>
              <a:rPr lang="en-US" i="1" dirty="0"/>
              <a:t>D </a:t>
            </a:r>
            <a:r>
              <a:rPr lang="en-US" dirty="0"/>
              <a:t>associated with </a:t>
            </a:r>
            <a:r>
              <a:rPr lang="en-US" i="1" dirty="0"/>
              <a:t>E </a:t>
            </a:r>
            <a:r>
              <a:rPr lang="en-US" dirty="0"/>
              <a:t>is equivalent to the Odds Ratio for </a:t>
            </a:r>
            <a:r>
              <a:rPr lang="en-US" i="1" dirty="0"/>
              <a:t>E </a:t>
            </a:r>
            <a:r>
              <a:rPr lang="en-US" dirty="0"/>
              <a:t>associated </a:t>
            </a:r>
            <a:r>
              <a:rPr lang="en-US" dirty="0" smtClean="0"/>
              <a:t>with </a:t>
            </a:r>
            <a:r>
              <a:rPr lang="en-US" i="1" dirty="0" smtClean="0"/>
              <a:t>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13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441" y="2042160"/>
            <a:ext cx="6263640" cy="460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7116840" y="2366280"/>
              <a:ext cx="777240" cy="554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01000" y="2302920"/>
                <a:ext cx="808920" cy="68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8768880" y="2455560"/>
              <a:ext cx="982800" cy="384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53040" y="2392200"/>
                <a:ext cx="101448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7242120" y="2366280"/>
              <a:ext cx="750240" cy="98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26280" y="2302920"/>
                <a:ext cx="78192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7795440" y="2473560"/>
              <a:ext cx="360" cy="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79600" y="2410200"/>
                <a:ext cx="324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8170560" y="3116520"/>
              <a:ext cx="447120" cy="626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54720" y="3052800"/>
                <a:ext cx="47880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/>
              <p14:cNvContentPartPr/>
              <p14:nvPr/>
            </p14:nvContentPartPr>
            <p14:xfrm>
              <a:off x="8349120" y="3447000"/>
              <a:ext cx="464760" cy="178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33280" y="3383280"/>
                <a:ext cx="49644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10742400" y="3116520"/>
              <a:ext cx="803880" cy="896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726560" y="3052800"/>
                <a:ext cx="83592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/>
              <p14:cNvContentPartPr/>
              <p14:nvPr/>
            </p14:nvContentPartPr>
            <p14:xfrm>
              <a:off x="10894320" y="3473640"/>
              <a:ext cx="848520" cy="450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878480" y="3410280"/>
                <a:ext cx="8802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/>
              <p14:cNvContentPartPr/>
              <p14:nvPr/>
            </p14:nvContentPartPr>
            <p14:xfrm>
              <a:off x="7590240" y="3125520"/>
              <a:ext cx="134280" cy="3484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74400" y="3061800"/>
                <a:ext cx="165960" cy="4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/>
              <p14:cNvContentPartPr/>
              <p14:nvPr/>
            </p14:nvContentPartPr>
            <p14:xfrm>
              <a:off x="9662040" y="3062880"/>
              <a:ext cx="187920" cy="4914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646200" y="2999520"/>
                <a:ext cx="219600" cy="6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/>
              <p14:cNvContentPartPr/>
              <p14:nvPr/>
            </p14:nvContentPartPr>
            <p14:xfrm>
              <a:off x="7688520" y="3866400"/>
              <a:ext cx="1884600" cy="720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672680" y="3803040"/>
                <a:ext cx="19162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/>
              <p14:cNvContentPartPr/>
              <p14:nvPr/>
            </p14:nvContentPartPr>
            <p14:xfrm>
              <a:off x="7786800" y="4196880"/>
              <a:ext cx="1607760" cy="360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70960" y="4133520"/>
                <a:ext cx="16394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/>
              <p14:cNvContentPartPr/>
              <p14:nvPr/>
            </p14:nvContentPartPr>
            <p14:xfrm>
              <a:off x="8188560" y="5268600"/>
              <a:ext cx="420120" cy="986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172720" y="5204880"/>
                <a:ext cx="4518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/>
              <p14:cNvContentPartPr/>
              <p14:nvPr/>
            </p14:nvContentPartPr>
            <p14:xfrm>
              <a:off x="8376120" y="5563080"/>
              <a:ext cx="491400" cy="2415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360280" y="5499720"/>
                <a:ext cx="52308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Ink 18"/>
              <p14:cNvContentPartPr/>
              <p14:nvPr/>
            </p14:nvContentPartPr>
            <p14:xfrm>
              <a:off x="10796040" y="5232960"/>
              <a:ext cx="643320" cy="270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780200" y="5169240"/>
                <a:ext cx="6750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/>
              <p14:cNvContentPartPr/>
              <p14:nvPr/>
            </p14:nvContentPartPr>
            <p14:xfrm>
              <a:off x="10938960" y="5625720"/>
              <a:ext cx="786240" cy="183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923120" y="5562360"/>
                <a:ext cx="8179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Ink 20"/>
              <p14:cNvContentPartPr/>
              <p14:nvPr/>
            </p14:nvContentPartPr>
            <p14:xfrm>
              <a:off x="7233120" y="5929200"/>
              <a:ext cx="714600" cy="986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217280" y="5865840"/>
                <a:ext cx="7462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Ink 21"/>
              <p14:cNvContentPartPr/>
              <p14:nvPr/>
            </p14:nvContentPartPr>
            <p14:xfrm>
              <a:off x="7054560" y="6027480"/>
              <a:ext cx="1107360" cy="3844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038720" y="5964120"/>
                <a:ext cx="113940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Ink 22"/>
              <p14:cNvContentPartPr/>
              <p14:nvPr/>
            </p14:nvContentPartPr>
            <p14:xfrm>
              <a:off x="8751240" y="5938200"/>
              <a:ext cx="1107360" cy="5630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735040" y="5874840"/>
                <a:ext cx="1139400" cy="68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270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4.5 Relative hazard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4" y="2336873"/>
            <a:ext cx="10841116" cy="359931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Interval of </a:t>
            </a:r>
            <a:r>
              <a:rPr lang="en-US" sz="3200" dirty="0"/>
              <a:t>risk of interest is labeled by [0, T</a:t>
            </a:r>
            <a:r>
              <a:rPr lang="en-US" sz="3200" dirty="0" smtClean="0"/>
              <a:t>]</a:t>
            </a:r>
          </a:p>
          <a:p>
            <a:r>
              <a:rPr lang="en-US" sz="3200" dirty="0"/>
              <a:t>For any time t during this interval, </a:t>
            </a:r>
            <a:r>
              <a:rPr lang="en-US" sz="32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I(t</a:t>
            </a:r>
            <a:r>
              <a:rPr lang="en-US" sz="3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) </a:t>
            </a:r>
            <a:r>
              <a:rPr lang="en-US" sz="3200" dirty="0" smtClean="0"/>
              <a:t>is</a:t>
            </a:r>
            <a:r>
              <a:rPr lang="en-US" sz="3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smtClean="0"/>
              <a:t>incidence </a:t>
            </a:r>
            <a:r>
              <a:rPr lang="en-US" sz="3200" dirty="0"/>
              <a:t>proportion </a:t>
            </a:r>
            <a:r>
              <a:rPr lang="en-US" sz="3200" dirty="0" smtClean="0"/>
              <a:t>over </a:t>
            </a:r>
            <a:r>
              <a:rPr lang="en-US" sz="3200" dirty="0"/>
              <a:t>the time interval [0, t],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14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160838"/>
            <a:ext cx="4599305" cy="167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856" y="3825240"/>
            <a:ext cx="5666926" cy="285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3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Hazard at time 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0324" y="2336872"/>
                <a:ext cx="9613861" cy="4323007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With a simple </a:t>
                </a:r>
                <a:r>
                  <a:rPr lang="en-US" dirty="0">
                    <a:solidFill>
                      <a:schemeClr val="bg1">
                        <a:lumMod val="60000"/>
                        <a:lumOff val="40000"/>
                      </a:schemeClr>
                    </a:solidFill>
                  </a:rPr>
                  <a:t>binary exposure </a:t>
                </a:r>
                <a:r>
                  <a:rPr lang="en-US" dirty="0"/>
                  <a:t>variable </a:t>
                </a:r>
                <a:r>
                  <a:rPr lang="en-US" dirty="0">
                    <a:solidFill>
                      <a:schemeClr val="bg1">
                        <a:lumMod val="60000"/>
                        <a:lumOff val="40000"/>
                      </a:schemeClr>
                    </a:solidFill>
                  </a:rPr>
                  <a:t>E</a:t>
                </a:r>
                <a:r>
                  <a:rPr lang="en-US" dirty="0"/>
                  <a:t>, there are </a:t>
                </a:r>
                <a:r>
                  <a:rPr lang="en-US" dirty="0">
                    <a:solidFill>
                      <a:schemeClr val="bg1">
                        <a:lumMod val="60000"/>
                        <a:lumOff val="40000"/>
                      </a:schemeClr>
                    </a:solidFill>
                  </a:rPr>
                  <a:t>two incidence proportions </a:t>
                </a:r>
                <a:r>
                  <a:rPr lang="en-US" dirty="0"/>
                  <a:t>(and </a:t>
                </a:r>
                <a:r>
                  <a:rPr lang="en-US" dirty="0" smtClean="0">
                    <a:solidFill>
                      <a:schemeClr val="bg1">
                        <a:lumMod val="60000"/>
                        <a:lumOff val="40000"/>
                      </a:schemeClr>
                    </a:solidFill>
                  </a:rPr>
                  <a:t>two hazard </a:t>
                </a:r>
                <a:r>
                  <a:rPr lang="en-US" dirty="0">
                    <a:solidFill>
                      <a:schemeClr val="bg1">
                        <a:lumMod val="60000"/>
                        <a:lumOff val="40000"/>
                      </a:schemeClr>
                    </a:solidFill>
                  </a:rPr>
                  <a:t>functions</a:t>
                </a:r>
                <a:r>
                  <a:rPr lang="en-US" dirty="0"/>
                  <a:t>) of </a:t>
                </a:r>
                <a:r>
                  <a:rPr lang="en-US" dirty="0" smtClean="0"/>
                  <a:t>interest.</a:t>
                </a:r>
              </a:p>
              <a:p>
                <a:r>
                  <a:rPr lang="en-US" dirty="0" err="1"/>
                  <a:t>h</a:t>
                </a:r>
                <a:r>
                  <a:rPr lang="en-US" baseline="-25000" dirty="0" err="1"/>
                  <a:t>E</a:t>
                </a:r>
                <a:r>
                  <a:rPr lang="en-US" dirty="0"/>
                  <a:t>(t</a:t>
                </a:r>
                <a:r>
                  <a:rPr lang="en-US" dirty="0" smtClean="0"/>
                  <a:t>) , h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baseline="-2500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baseline="-25000" smtClean="0"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 smtClean="0"/>
                  <a:t> (t)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𝑹𝑯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bg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b="1" i="1" smtClean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1" i="1" smtClean="0">
                            <a:solidFill>
                              <a:schemeClr val="bg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𝒉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𝑬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bg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chemeClr val="bg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𝒕</m:t>
                        </m:r>
                        <m:r>
                          <a:rPr lang="en-US" b="1" i="1" smtClean="0">
                            <a:solidFill>
                              <a:schemeClr val="bg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𝒉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b="1" i="1" smtClean="0">
                                    <a:solidFill>
                                      <a:schemeClr val="bg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chemeClr val="bg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</a:rPr>
                                  <m:t>𝑬</m:t>
                                </m:r>
                              </m:e>
                            </m:acc>
                          </m:sub>
                        </m:sSub>
                        <m:r>
                          <a:rPr lang="en-US" b="1" i="1" smtClean="0">
                            <a:solidFill>
                              <a:schemeClr val="bg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chemeClr val="bg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𝒕</m:t>
                        </m:r>
                        <m:r>
                          <a:rPr lang="en-US" b="1" i="1" smtClean="0">
                            <a:solidFill>
                              <a:schemeClr val="bg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bg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dirty="0" smtClean="0"/>
                  <a:t>{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111111"/>
                        </a:solidFill>
                        <a:latin typeface="Cambria Math"/>
                      </a:rPr>
                      <m:t>𝑅𝐻</m:t>
                    </m:r>
                    <m:d>
                      <m:dPr>
                        <m:ctrlPr>
                          <a:rPr lang="en-US" i="1">
                            <a:solidFill>
                              <a:srgbClr val="11111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111111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solidFill>
                          <a:srgbClr val="111111"/>
                        </a:solidFill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>
                            <a:solidFill>
                              <a:srgbClr val="11111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11111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111111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111111"/>
                                </a:solidFill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11111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11111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solidFill>
                              <a:srgbClr val="111111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11111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111111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i="1">
                                    <a:solidFill>
                                      <a:srgbClr val="11111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111111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</m:acc>
                          </m:sub>
                        </m:sSub>
                        <m:r>
                          <a:rPr lang="en-US" i="1">
                            <a:solidFill>
                              <a:srgbClr val="11111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11111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solidFill>
                              <a:srgbClr val="111111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=RH}</a:t>
                </a:r>
              </a:p>
              <a:p>
                <a:r>
                  <a:rPr lang="en-US" dirty="0"/>
                  <a:t>assume that the Relative Hazard remains </a:t>
                </a:r>
                <a:r>
                  <a:rPr lang="en-US" dirty="0" smtClean="0"/>
                  <a:t>constant over </a:t>
                </a:r>
                <a:r>
                  <a:rPr lang="en-US" dirty="0"/>
                  <a:t>the interval [0, T</a:t>
                </a:r>
                <a:r>
                  <a:rPr lang="en-US" dirty="0" smtClean="0"/>
                  <a:t>];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324" y="2336872"/>
                <a:ext cx="9613861" cy="4323007"/>
              </a:xfrm>
              <a:blipFill rotWithShape="1">
                <a:blip r:embed="rId2"/>
                <a:stretch>
                  <a:fillRect l="-1776" t="-3244" b="-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7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proportional </a:t>
            </a:r>
            <a:r>
              <a:rPr lang="en-US" dirty="0" smtClean="0"/>
              <a:t>hazards assumption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Hazard functions </a:t>
            </a:r>
            <a:r>
              <a:rPr lang="en-US" dirty="0"/>
              <a:t>for the </a:t>
            </a: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exposed</a:t>
            </a:r>
            <a:r>
              <a:rPr lang="en-US" dirty="0"/>
              <a:t> and the </a:t>
            </a: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unexposed</a:t>
            </a:r>
            <a:r>
              <a:rPr lang="en-US" dirty="0"/>
              <a:t> are proportional </a:t>
            </a:r>
            <a:r>
              <a:rPr lang="en-US" dirty="0" smtClean="0"/>
              <a:t>to each </a:t>
            </a:r>
            <a:r>
              <a:rPr lang="en-US" dirty="0"/>
              <a:t>other, and thus have the same shape</a:t>
            </a:r>
            <a:r>
              <a:rPr lang="en-US" dirty="0" smtClean="0"/>
              <a:t>.</a:t>
            </a:r>
          </a:p>
          <a:p>
            <a:pPr algn="r" rtl="1"/>
            <a:r>
              <a:rPr lang="fa-IR" dirty="0" smtClean="0"/>
              <a:t>در صورتیکه میزان بروز بیماری در زمان کوچک (</a:t>
            </a:r>
            <a:r>
              <a:rPr lang="fa-IR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بیماری نادر </a:t>
            </a:r>
            <a:r>
              <a:rPr lang="fa-IR" dirty="0" smtClean="0"/>
              <a:t>یا دوره زمانی خیلی کوتاه) باشد آنگاه: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16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1" y="5111114"/>
            <a:ext cx="8641080" cy="112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05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Relative Hazard: </a:t>
            </a:r>
            <a:r>
              <a:rPr lang="en-US" dirty="0" smtClean="0"/>
              <a:t>solid line</a:t>
            </a:r>
            <a:r>
              <a:rPr lang="en-US" dirty="0"/>
              <a:t>, Relative Risk: dotted line, Odds Ratio: dash-dotted line)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17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8503920" cy="457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743200" y="4297680"/>
            <a:ext cx="6736080" cy="167640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97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4.6 Excess </a:t>
            </a:r>
            <a:r>
              <a:rPr lang="en-US" dirty="0" smtClean="0"/>
              <a:t>risk (</a:t>
            </a:r>
            <a:r>
              <a:rPr lang="en-US" dirty="0"/>
              <a:t>additive </a:t>
            </a:r>
            <a:r>
              <a:rPr lang="en-US" dirty="0" smtClean="0"/>
              <a:t>model)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5084" y="2123894"/>
                <a:ext cx="9613861" cy="4398826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𝑬𝑹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𝑫</m:t>
                        </m:r>
                      </m:e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𝑬</m:t>
                        </m:r>
                      </m:e>
                    </m:d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−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𝑷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𝑫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|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𝑬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, </a:t>
                </a:r>
                <a:endParaRPr lang="en-US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𝑬𝑹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𝐍</m:t>
                    </m:r>
                    <m:r>
                      <a:rPr lang="en-US" b="1" i="1" smtClean="0">
                        <a:latin typeface="Cambria Math"/>
                      </a:rPr>
                      <m:t>∗</m:t>
                    </m:r>
                    <m:r>
                      <a:rPr lang="en-US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𝑫</m:t>
                        </m:r>
                      </m:e>
                      <m:e>
                        <m:r>
                          <a:rPr lang="en-US" b="1" i="1">
                            <a:latin typeface="Cambria Math"/>
                          </a:rPr>
                          <m:t>𝑬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 smtClean="0">
                        <a:latin typeface="Cambria Math"/>
                      </a:rPr>
                      <m:t>𝑵</m:t>
                    </m:r>
                    <m:r>
                      <a:rPr lang="en-US" b="1" i="1" smtClean="0">
                        <a:latin typeface="Cambria Math"/>
                      </a:rPr>
                      <m:t>∗</m:t>
                    </m:r>
                    <m:r>
                      <a:rPr lang="en-US" b="1" i="1">
                        <a:latin typeface="Cambria Math"/>
                      </a:rPr>
                      <m:t>𝑷</m:t>
                    </m:r>
                    <m:r>
                      <a:rPr lang="en-US" b="1" i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dirty="0"/>
                  <a:t>|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/>
                          </a:rPr>
                          <m:t>𝑬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r>
                  <a:rPr lang="en-US" dirty="0"/>
                  <a:t>Note that ER must lie between !1 and +1; </a:t>
                </a:r>
                <a:r>
                  <a:rPr lang="en-US" dirty="0" smtClean="0"/>
                  <a:t>the </a:t>
                </a:r>
                <a:r>
                  <a:rPr lang="en-US" dirty="0"/>
                  <a:t>value ER=0 is the null </a:t>
                </a:r>
                <a:r>
                  <a:rPr lang="en-US" dirty="0" smtClean="0"/>
                  <a:t>value.</a:t>
                </a:r>
              </a:p>
              <a:p>
                <a:r>
                  <a:rPr lang="en-US" dirty="0"/>
                  <a:t>One helpful </a:t>
                </a:r>
                <a:r>
                  <a:rPr lang="en-US" dirty="0">
                    <a:solidFill>
                      <a:schemeClr val="bg1">
                        <a:lumMod val="60000"/>
                        <a:lumOff val="40000"/>
                      </a:schemeClr>
                    </a:solidFill>
                  </a:rPr>
                  <a:t>interpretation</a:t>
                </a:r>
                <a:r>
                  <a:rPr lang="en-US" dirty="0"/>
                  <a:t> of the </a:t>
                </a:r>
                <a:r>
                  <a:rPr lang="en-US" dirty="0">
                    <a:solidFill>
                      <a:schemeClr val="bg1">
                        <a:lumMod val="60000"/>
                        <a:lumOff val="40000"/>
                      </a:schemeClr>
                    </a:solidFill>
                  </a:rPr>
                  <a:t>Excess Risk </a:t>
                </a:r>
                <a:r>
                  <a:rPr lang="en-US" dirty="0"/>
                  <a:t>relates to the </a:t>
                </a:r>
                <a:r>
                  <a:rPr lang="en-US" dirty="0">
                    <a:solidFill>
                      <a:schemeClr val="bg1">
                        <a:lumMod val="60000"/>
                        <a:lumOff val="40000"/>
                      </a:schemeClr>
                    </a:solidFill>
                  </a:rPr>
                  <a:t>difference</a:t>
                </a:r>
                <a:r>
                  <a:rPr lang="en-US" dirty="0"/>
                  <a:t> in the number </a:t>
                </a:r>
                <a:r>
                  <a:rPr lang="en-US" dirty="0" smtClean="0"/>
                  <a:t>of cases </a:t>
                </a:r>
                <a:r>
                  <a:rPr lang="en-US" dirty="0"/>
                  <a:t>in populations where either everyone is exposed or everyone is </a:t>
                </a:r>
                <a:r>
                  <a:rPr lang="en-US" dirty="0" smtClean="0"/>
                  <a:t>unexposed (O – E).</a:t>
                </a:r>
              </a:p>
              <a:p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5084" y="2123894"/>
                <a:ext cx="9613861" cy="4398826"/>
              </a:xfrm>
              <a:blipFill rotWithShape="1">
                <a:blip r:embed="rId2"/>
                <a:stretch>
                  <a:fillRect l="-1712" t="-4432" r="-3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18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0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attributable fraction among the exposed, </a:t>
            </a:r>
            <a:r>
              <a:rPr lang="en-US" dirty="0" err="1"/>
              <a:t>AFe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% reduction of cases among the </a:t>
            </a:r>
            <a:r>
              <a:rPr lang="en-US" dirty="0" smtClean="0"/>
              <a:t>exposed</a:t>
            </a:r>
          </a:p>
          <a:p>
            <a:r>
              <a:rPr lang="en-US" dirty="0" err="1"/>
              <a:t>AFe</a:t>
            </a:r>
            <a:r>
              <a:rPr lang="en-US" dirty="0"/>
              <a:t> = (O - E)/O, where O and E refer to the observed number of cases in the exposed, and expected number if the exposure had been </a:t>
            </a:r>
            <a:r>
              <a:rPr lang="en-US" dirty="0" smtClean="0"/>
              <a:t>removed.</a:t>
            </a:r>
          </a:p>
          <a:p>
            <a:r>
              <a:rPr lang="en-US" dirty="0" err="1"/>
              <a:t>AF</a:t>
            </a:r>
            <a:r>
              <a:rPr lang="en-US" baseline="-25000" dirty="0" err="1"/>
              <a:t>e</a:t>
            </a:r>
            <a:r>
              <a:rPr lang="en-US" dirty="0"/>
              <a:t> = (RR - 1)/RR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19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1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یادداشت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4" y="2336873"/>
            <a:ext cx="10524488" cy="3982040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محتوای اسلایدها براساس متن کتاب روشهای آماری در اپیدمیولوژی- جول- برای تدریس دانشجویان ارشد اپیدمیولوژی دانشگاه علوم پزشکی شاهرود تهیه شده و استفاده از آن برای عموم دانشجویان و همکاران بلامانع است.</a:t>
            </a:r>
          </a:p>
          <a:p>
            <a:pPr algn="r" rtl="1"/>
            <a:r>
              <a:rPr lang="fa-IR" dirty="0" smtClean="0"/>
              <a:t>لطفا در صورت نیاز به ویرایش و اصلاح از طریق ایمیل اطلاع رسانی شود.</a:t>
            </a:r>
          </a:p>
          <a:p>
            <a:pPr algn="r" rtl="1"/>
            <a:r>
              <a:rPr lang="fa-IR" dirty="0" smtClean="0"/>
              <a:t>باتشکر – دکتراحمد خسروی- دانشگاه علوم پزشکی شاهرود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Attributable Faction (PAF)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4" y="2336872"/>
            <a:ext cx="9613861" cy="3896287"/>
          </a:xfrm>
        </p:spPr>
        <p:txBody>
          <a:bodyPr/>
          <a:lstStyle/>
          <a:p>
            <a:r>
              <a:rPr lang="en-US" dirty="0"/>
              <a:t>% </a:t>
            </a:r>
            <a:r>
              <a:rPr lang="en-US" dirty="0" smtClean="0"/>
              <a:t>reduction </a:t>
            </a:r>
            <a:r>
              <a:rPr lang="en-US" dirty="0"/>
              <a:t>of cases in population (PAF</a:t>
            </a:r>
            <a:r>
              <a:rPr lang="en-US" dirty="0" smtClean="0"/>
              <a:t>):</a:t>
            </a:r>
          </a:p>
          <a:p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 now refer to the observed and expected number of cases in the population. </a:t>
            </a:r>
            <a:endParaRPr lang="en-US" dirty="0" smtClean="0"/>
          </a:p>
          <a:p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PAF</a:t>
            </a:r>
            <a:r>
              <a:rPr lang="en-US" dirty="0"/>
              <a:t> depends on the prevalence of exposure among cases (Pc) as well: </a:t>
            </a: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PAF = Pc × </a:t>
            </a:r>
            <a:r>
              <a:rPr lang="en-US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AFe</a:t>
            </a:r>
            <a:endParaRPr lang="en-US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20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Times New Roman"/>
                <a:ea typeface="Calibri"/>
                <a:cs typeface="Arial"/>
              </a:rPr>
              <a:t>a: Before exposure </a:t>
            </a:r>
            <a:r>
              <a:rPr lang="en-US" dirty="0" smtClean="0">
                <a:solidFill>
                  <a:schemeClr val="tx2"/>
                </a:solidFill>
                <a:latin typeface="Times New Roman"/>
                <a:ea typeface="Calibri"/>
                <a:cs typeface="Arial"/>
              </a:rPr>
              <a:t>removal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553918"/>
              </p:ext>
            </p:extLst>
          </p:nvPr>
        </p:nvGraphicFramePr>
        <p:xfrm>
          <a:off x="1025523" y="2376009"/>
          <a:ext cx="4537076" cy="3841910"/>
        </p:xfrm>
        <a:graphic>
          <a:graphicData uri="http://schemas.openxmlformats.org/drawingml/2006/table">
            <a:tbl>
              <a:tblPr firstRow="1" firstCol="1" bandRow="1"/>
              <a:tblGrid>
                <a:gridCol w="452594"/>
                <a:gridCol w="453986"/>
                <a:gridCol w="453986"/>
                <a:gridCol w="453986"/>
                <a:gridCol w="453986"/>
                <a:gridCol w="452594"/>
                <a:gridCol w="453986"/>
                <a:gridCol w="453986"/>
                <a:gridCol w="453986"/>
                <a:gridCol w="453986"/>
              </a:tblGrid>
              <a:tr h="3841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  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  <a:endParaRPr lang="en-US" sz="2800" b="1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9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9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9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21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2301881"/>
            <a:ext cx="5364480" cy="394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chemeClr val="tx2"/>
                </a:solidFill>
                <a:latin typeface="Times New Roman"/>
                <a:ea typeface="Calibri"/>
                <a:cs typeface="Arial"/>
              </a:rPr>
              <a:t> </a:t>
            </a:r>
            <a:r>
              <a:rPr lang="en-US" sz="2800" dirty="0" smtClean="0">
                <a:solidFill>
                  <a:schemeClr val="tx2"/>
                </a:solidFill>
                <a:latin typeface="Times New Roman"/>
                <a:ea typeface="Calibri"/>
                <a:cs typeface="Arial"/>
              </a:rPr>
              <a:t>Risk </a:t>
            </a:r>
            <a:r>
              <a:rPr lang="en-US" sz="2800" dirty="0">
                <a:solidFill>
                  <a:schemeClr val="tx2"/>
                </a:solidFill>
                <a:latin typeface="Times New Roman"/>
                <a:ea typeface="Calibri"/>
                <a:cs typeface="Arial"/>
              </a:rPr>
              <a:t>in the exposed group = 20/50 = 0.40</a:t>
            </a:r>
            <a:endParaRPr lang="en-US" sz="3600" dirty="0">
              <a:solidFill>
                <a:schemeClr val="tx2"/>
              </a:solidFill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chemeClr val="tx2"/>
                </a:solidFill>
                <a:latin typeface="Times New Roman"/>
                <a:ea typeface="Calibri"/>
                <a:cs typeface="Arial"/>
              </a:rPr>
              <a:t>Risk in the unexposed group = 10/50 = 0.20</a:t>
            </a:r>
            <a:endParaRPr lang="en-US" sz="3600" dirty="0">
              <a:solidFill>
                <a:schemeClr val="tx2"/>
              </a:solidFill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chemeClr val="tx2"/>
                </a:solidFill>
                <a:latin typeface="Times New Roman"/>
                <a:ea typeface="Calibri"/>
                <a:cs typeface="Arial"/>
              </a:rPr>
              <a:t>Risk ratio = 2</a:t>
            </a:r>
            <a:endParaRPr lang="en-US" sz="3600" dirty="0">
              <a:solidFill>
                <a:schemeClr val="tx2"/>
              </a:solidFill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chemeClr val="tx2"/>
                </a:solidFill>
                <a:latin typeface="Times New Roman"/>
                <a:ea typeface="Calibri"/>
                <a:cs typeface="Arial"/>
              </a:rPr>
              <a:t>Prevalence of exposure among cases (P</a:t>
            </a:r>
            <a:r>
              <a:rPr lang="en-US" sz="2800" baseline="-25000" dirty="0">
                <a:solidFill>
                  <a:schemeClr val="tx2"/>
                </a:solidFill>
                <a:latin typeface="Times New Roman"/>
                <a:ea typeface="Calibri"/>
                <a:cs typeface="Arial"/>
              </a:rPr>
              <a:t>c</a:t>
            </a:r>
            <a:r>
              <a:rPr lang="en-US" sz="2800" dirty="0">
                <a:solidFill>
                  <a:schemeClr val="tx2"/>
                </a:solidFill>
                <a:latin typeface="Times New Roman"/>
                <a:ea typeface="Calibri"/>
                <a:cs typeface="Arial"/>
              </a:rPr>
              <a:t>) = 20/30</a:t>
            </a:r>
            <a:endParaRPr lang="en-US" sz="3600" dirty="0">
              <a:solidFill>
                <a:schemeClr val="tx2"/>
              </a:solidFill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362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Arial"/>
              </a:rPr>
              <a:t>b: After exposure removal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053477"/>
              </p:ext>
            </p:extLst>
          </p:nvPr>
        </p:nvGraphicFramePr>
        <p:xfrm>
          <a:off x="932498" y="2376009"/>
          <a:ext cx="4096700" cy="3747995"/>
        </p:xfrm>
        <a:graphic>
          <a:graphicData uri="http://schemas.openxmlformats.org/drawingml/2006/table">
            <a:tbl>
              <a:tblPr firstRow="1" firstCol="1" bandRow="1"/>
              <a:tblGrid>
                <a:gridCol w="409670"/>
                <a:gridCol w="409670"/>
                <a:gridCol w="409670"/>
                <a:gridCol w="409670"/>
                <a:gridCol w="409670"/>
                <a:gridCol w="409670"/>
                <a:gridCol w="409670"/>
                <a:gridCol w="409670"/>
                <a:gridCol w="409670"/>
                <a:gridCol w="409670"/>
              </a:tblGrid>
              <a:tr h="3765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5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  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5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5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5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5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5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5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  <a:endParaRPr lang="en-US" sz="28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  <a:endParaRPr lang="en-US" sz="28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  <a:endParaRPr lang="en-US" sz="28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  <a:endParaRPr lang="en-US" sz="28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  <a:endParaRPr lang="en-US" sz="28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  <a:endParaRPr lang="en-US" sz="28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  <a:endParaRPr lang="en-US" sz="28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  <a:endParaRPr lang="en-US" sz="28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  <a:endParaRPr lang="en-US" sz="28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  <a:endParaRPr lang="en-US" sz="28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5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  <a:endParaRPr lang="en-US" sz="28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  <a:endParaRPr lang="en-US" sz="28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  <a:endParaRPr lang="en-US" sz="28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  <a:endParaRPr lang="en-US" sz="28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  <a:endParaRPr lang="en-US" sz="28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  <a:endParaRPr lang="en-US" sz="28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  <a:endParaRPr lang="en-US" sz="28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  <a:endParaRPr lang="en-US" sz="28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  <a:endParaRPr lang="en-US" sz="28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  <a:endParaRPr lang="en-US" sz="28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22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516880" y="2478740"/>
                <a:ext cx="5730240" cy="35084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600" dirty="0" smtClean="0">
                    <a:solidFill>
                      <a:schemeClr val="tx2"/>
                    </a:solidFill>
                    <a:latin typeface="Times New Roman"/>
                    <a:ea typeface="Calibri"/>
                    <a:cs typeface="Arial"/>
                  </a:rPr>
                  <a:t>Attributable fraction among the exposed (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/>
                    <a:ea typeface="Calibri"/>
                    <a:cs typeface="Arial"/>
                  </a:rPr>
                  <a:t>AF</a:t>
                </a:r>
                <a:r>
                  <a:rPr lang="en-US" sz="3600" baseline="-25000" dirty="0" err="1">
                    <a:solidFill>
                      <a:schemeClr val="tx2"/>
                    </a:solidFill>
                    <a:effectLst/>
                    <a:latin typeface="Times New Roman"/>
                    <a:ea typeface="Calibri"/>
                    <a:cs typeface="Arial"/>
                  </a:rPr>
                  <a:t>e</a:t>
                </a:r>
                <a:r>
                  <a:rPr lang="en-US" sz="3600" dirty="0">
                    <a:solidFill>
                      <a:schemeClr val="tx2"/>
                    </a:solidFill>
                    <a:effectLst/>
                    <a:latin typeface="Times New Roman"/>
                    <a:ea typeface="Calibri"/>
                    <a:cs typeface="Arial"/>
                  </a:rPr>
                  <a:t>) = (2 - 1)/2 = 1/2 </a:t>
                </a:r>
                <a:endParaRPr lang="en-US" sz="4400" dirty="0">
                  <a:solidFill>
                    <a:schemeClr val="tx2"/>
                  </a:solidFill>
                  <a:effectLst/>
                  <a:latin typeface="Calibri"/>
                  <a:ea typeface="Calibri"/>
                  <a:cs typeface="Arial"/>
                </a:endParaRPr>
              </a:p>
              <a:p>
                <a:r>
                  <a:rPr lang="en-US" sz="3600" dirty="0">
                    <a:solidFill>
                      <a:schemeClr val="tx2"/>
                    </a:solidFill>
                    <a:effectLst/>
                    <a:latin typeface="Times New Roman"/>
                    <a:ea typeface="Calibri"/>
                  </a:rPr>
                  <a:t>PAF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𝑃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𝑐</m:t>
                        </m:r>
                      </m:sub>
                    </m:sSub>
                    <m:f>
                      <m:fPr>
                        <m:ctrlPr>
                          <a:rPr lang="en-US" sz="3600" i="1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600" i="1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𝑅𝑅</m:t>
                            </m:r>
                            <m:r>
                              <a:rPr lang="en-US" sz="3600" i="1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3600" i="1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sz="3600" i="1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𝑅𝑅</m:t>
                        </m:r>
                      </m:den>
                    </m:f>
                    <m:r>
                      <a:rPr lang="en-US" sz="3600" i="1">
                        <a:solidFill>
                          <a:schemeClr val="tx2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2"/>
                    </a:solidFill>
                    <a:effectLst/>
                    <a:latin typeface="Times New Roman"/>
                    <a:ea typeface="Times New Roman"/>
                  </a:rPr>
                  <a:t> = </a:t>
                </a:r>
                <a:r>
                  <a:rPr lang="en-US" sz="3600" dirty="0">
                    <a:solidFill>
                      <a:schemeClr val="tx2"/>
                    </a:solidFill>
                    <a:effectLst/>
                    <a:latin typeface="Times New Roman"/>
                    <a:ea typeface="Calibri"/>
                  </a:rPr>
                  <a:t>(20/30) × (1/2) = 1/3</a:t>
                </a:r>
                <a:endParaRPr lang="en-US" sz="3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80" y="2478740"/>
                <a:ext cx="5730240" cy="3508461"/>
              </a:xfrm>
              <a:prstGeom prst="rect">
                <a:avLst/>
              </a:prstGeom>
              <a:blipFill rotWithShape="1">
                <a:blip r:embed="rId2"/>
                <a:stretch>
                  <a:fillRect l="-3191" t="-1739" r="-745" b="-5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239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23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53" y="2367280"/>
            <a:ext cx="9297927" cy="415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52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0324" y="2336872"/>
                <a:ext cx="10155998" cy="4336883"/>
              </a:xfrm>
            </p:spPr>
            <p:txBody>
              <a:bodyPr>
                <a:normAutofit/>
              </a:bodyPr>
              <a:lstStyle/>
              <a:p>
                <a:pPr algn="r" rtl="1">
                  <a:lnSpc>
                    <a:spcPct val="150000"/>
                  </a:lnSpc>
                </a:pPr>
                <a:r>
                  <a:rPr lang="fa-IR" sz="3200" b="1" dirty="0" smtClean="0"/>
                  <a:t>برای بررسی رابطه یک </a:t>
                </a:r>
                <a:r>
                  <a:rPr lang="fa-IR" sz="3200" b="1" dirty="0" smtClean="0">
                    <a:solidFill>
                      <a:srgbClr val="FF0000"/>
                    </a:solidFill>
                  </a:rPr>
                  <a:t>عامل خطر و پیامد</a:t>
                </a:r>
                <a:r>
                  <a:rPr lang="fa-IR" sz="3200" b="1" dirty="0" smtClean="0"/>
                  <a:t>، در ساده‌ترین حالت عامل خطر را </a:t>
                </a:r>
                <a:r>
                  <a:rPr lang="fa-IR" sz="3200" b="1" dirty="0" smtClean="0">
                    <a:solidFill>
                      <a:srgbClr val="FF0000"/>
                    </a:solidFill>
                  </a:rPr>
                  <a:t>دو حالی </a:t>
                </a:r>
                <a:r>
                  <a:rPr lang="fa-IR" sz="3200" b="1" dirty="0" smtClean="0"/>
                  <a:t>در نظر می گیریم (مواجهه یافته و مواجهه نیافته).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fa-IR" sz="3200" b="1" dirty="0" smtClean="0"/>
                  <a:t>با توجه به رخداد بیماری در این دو گروه می توانیم احتمال شرطی را برای مواجهه یافته و مواجهه نیافته محاسبه کنیم.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sz="3200" b="1" dirty="0" smtClean="0"/>
                  <a:t>P(D|E) , P(D|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 smtClean="0">
                            <a:latin typeface="Cambria Math"/>
                          </a:rPr>
                          <m:t>𝑬</m:t>
                        </m:r>
                      </m:e>
                    </m:acc>
                    <m:r>
                      <a:rPr lang="en-US" sz="3200" b="1" i="1" smtClean="0">
                        <a:latin typeface="Cambria Math"/>
                      </a:rPr>
                      <m:t>)</m:t>
                    </m:r>
                  </m:oMath>
                </a14:m>
                <a:endParaRPr lang="fa-IR" sz="3200" b="1" dirty="0" smtClean="0"/>
              </a:p>
              <a:p>
                <a:pPr algn="r" rtl="1">
                  <a:lnSpc>
                    <a:spcPct val="150000"/>
                  </a:lnSpc>
                </a:pPr>
                <a:endParaRPr lang="fa-IR" sz="32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324" y="2336872"/>
                <a:ext cx="10155998" cy="4336883"/>
              </a:xfrm>
              <a:blipFill rotWithShape="1">
                <a:blip r:embed="rId2"/>
                <a:stretch>
                  <a:fillRect l="-1381" r="-1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3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3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4.1 Relative risk (multiplicative model)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4" y="2336872"/>
            <a:ext cx="9613861" cy="4186758"/>
          </a:xfrm>
        </p:spPr>
        <p:txBody>
          <a:bodyPr>
            <a:normAutofit/>
          </a:bodyPr>
          <a:lstStyle/>
          <a:p>
            <a:pPr algn="r" rtl="1"/>
            <a:r>
              <a:rPr lang="fa-IR" b="1" dirty="0" smtClean="0"/>
              <a:t>خطر نسبی منفی نیست و بین صفر تا بی نهایت قرار دارد.</a:t>
            </a:r>
          </a:p>
          <a:p>
            <a:pPr algn="r" rtl="1"/>
            <a:r>
              <a:rPr lang="fa-IR" b="1" dirty="0" smtClean="0"/>
              <a:t>اگر احتمال بیماری در دو گروه مواجهه یافته و نیافته برابر باشد، می گوییم دو متغیر از هم مستقل هستند.</a:t>
            </a:r>
          </a:p>
          <a:p>
            <a:pPr algn="r" rtl="1"/>
            <a:r>
              <a:rPr lang="fa-IR" b="1" dirty="0" smtClean="0"/>
              <a:t>رابطه بین مواجهه و بیماری قرینه نیست، بنابراین رابطه زیر هم برقرار نیست.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4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75" y="4785360"/>
            <a:ext cx="5508716" cy="196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523" y="5277802"/>
            <a:ext cx="4866521" cy="139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1616400" y="5884560"/>
              <a:ext cx="1303920" cy="384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00560" y="5821200"/>
                <a:ext cx="133560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1750320" y="5205960"/>
              <a:ext cx="1312920" cy="393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34480" y="5142600"/>
                <a:ext cx="134460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375120" y="4857840"/>
              <a:ext cx="36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9280" y="479412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1482480" y="5857920"/>
              <a:ext cx="1750320" cy="4737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73120" y="5848560"/>
                <a:ext cx="1769040" cy="49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778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753228"/>
            <a:ext cx="10378440" cy="1080938"/>
          </a:xfrm>
        </p:spPr>
        <p:txBody>
          <a:bodyPr/>
          <a:lstStyle/>
          <a:p>
            <a:r>
              <a:rPr lang="en-US" dirty="0" smtClean="0"/>
              <a:t>RR=</a:t>
            </a:r>
            <a:r>
              <a:rPr lang="en-US" dirty="0"/>
              <a:t>(16,712/1,213,854</a:t>
            </a:r>
            <a:r>
              <a:rPr lang="en-US" dirty="0" smtClean="0"/>
              <a:t>)/(</a:t>
            </a:r>
            <a:r>
              <a:rPr lang="en-US" dirty="0"/>
              <a:t>18,784/2,897,205)=2.12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06" y="1921377"/>
            <a:ext cx="9935570" cy="443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179240" y="4116600"/>
              <a:ext cx="875160" cy="45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3040" y="4053240"/>
                <a:ext cx="9075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6884640" y="4098600"/>
              <a:ext cx="848880" cy="72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68800" y="4035240"/>
                <a:ext cx="8805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973440" y="4759560"/>
              <a:ext cx="509400" cy="107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7600" y="4696200"/>
                <a:ext cx="54108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4473720" y="4705920"/>
              <a:ext cx="777240" cy="187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57880" y="4642560"/>
                <a:ext cx="80892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4214880" y="5625720"/>
              <a:ext cx="928800" cy="3038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99040" y="5562360"/>
                <a:ext cx="96084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7072200" y="4661280"/>
              <a:ext cx="866520" cy="3038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56360" y="4597920"/>
                <a:ext cx="89820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6831360" y="5759640"/>
              <a:ext cx="973440" cy="2682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15160" y="5696280"/>
                <a:ext cx="100548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4643280" y="4107600"/>
              <a:ext cx="696960" cy="1432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627440" y="4044240"/>
                <a:ext cx="72864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/>
              <p14:cNvContentPartPr/>
              <p14:nvPr/>
            </p14:nvContentPartPr>
            <p14:xfrm>
              <a:off x="4456080" y="4759560"/>
              <a:ext cx="642960" cy="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39880" y="4696200"/>
                <a:ext cx="6753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/>
              <p14:cNvContentPartPr/>
              <p14:nvPr/>
            </p14:nvContentPartPr>
            <p14:xfrm>
              <a:off x="7197480" y="4714920"/>
              <a:ext cx="580680" cy="1522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81280" y="4651200"/>
                <a:ext cx="61272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/>
              <p14:cNvContentPartPr/>
              <p14:nvPr/>
            </p14:nvContentPartPr>
            <p14:xfrm>
              <a:off x="9385200" y="1035720"/>
              <a:ext cx="875520" cy="3934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369360" y="972360"/>
                <a:ext cx="907200" cy="52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763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4.2 Odds </a:t>
            </a:r>
            <a:r>
              <a:rPr lang="en-US" dirty="0" smtClean="0"/>
              <a:t>ratio (</a:t>
            </a:r>
            <a:r>
              <a:rPr lang="en-US" dirty="0"/>
              <a:t>multiplicative </a:t>
            </a:r>
            <a:r>
              <a:rPr lang="en-US" dirty="0" smtClean="0"/>
              <a:t>model)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3" y="2336872"/>
            <a:ext cx="10155317" cy="412488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Odds</a:t>
            </a:r>
            <a:r>
              <a:rPr lang="en-US" dirty="0" smtClean="0"/>
              <a:t> of </a:t>
            </a:r>
            <a:r>
              <a:rPr lang="en-US" dirty="0"/>
              <a:t>D as given by </a:t>
            </a:r>
            <a:r>
              <a:rPr lang="en-US" dirty="0">
                <a:solidFill>
                  <a:srgbClr val="FF0000"/>
                </a:solidFill>
              </a:rPr>
              <a:t>P(D)|P(not D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An </a:t>
            </a:r>
            <a:r>
              <a:rPr lang="en-US" dirty="0"/>
              <a:t>even odds event D (</a:t>
            </a: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odds of D are 1</a:t>
            </a:r>
            <a:r>
              <a:rPr lang="en-US" dirty="0"/>
              <a:t>) is equivalent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P(D</a:t>
            </a: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)=1/2</a:t>
            </a:r>
            <a:r>
              <a:rPr lang="en-US" dirty="0"/>
              <a:t>, that is, the same chance of winning as </a:t>
            </a:r>
            <a:r>
              <a:rPr lang="en-US" dirty="0" smtClean="0"/>
              <a:t>losing.</a:t>
            </a:r>
          </a:p>
          <a:p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OR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nonnegative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59" y="4907278"/>
            <a:ext cx="5730239" cy="160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90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4" y="609600"/>
            <a:ext cx="9613861" cy="1463040"/>
          </a:xfrm>
        </p:spPr>
        <p:txBody>
          <a:bodyPr>
            <a:normAutofit fontScale="90000"/>
          </a:bodyPr>
          <a:lstStyle/>
          <a:p>
            <a:r>
              <a:rPr lang="en-US" dirty="0"/>
              <a:t>[(16,712/1,213,854)/(1,197,142/1,213,854)]/[(</a:t>
            </a:r>
            <a:r>
              <a:rPr lang="en-US" dirty="0" smtClean="0"/>
              <a:t>18,784/2,897,205</a:t>
            </a:r>
            <a:r>
              <a:rPr lang="en-US" dirty="0"/>
              <a:t>)/(2,878,421/2,897,205)]=(16,712"2,878,421)/(18,784"1,197,142) = 2.14.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7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13" y="2336800"/>
            <a:ext cx="10122507" cy="452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7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4.3 The odds ratio as an approximation to the relative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8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22" y="2240280"/>
            <a:ext cx="9468078" cy="348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8688600" y="4482720"/>
              <a:ext cx="3456000" cy="1027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79240" y="4473360"/>
                <a:ext cx="3474720" cy="104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80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4" y="594360"/>
            <a:ext cx="9613861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Thus, the Odds Ratio is always farther away from </a:t>
            </a:r>
            <a:r>
              <a:rPr lang="en-US" dirty="0" smtClean="0"/>
              <a:t>the null </a:t>
            </a:r>
            <a:r>
              <a:rPr lang="en-US" dirty="0"/>
              <a:t>value, 1, than the Relative Risk, except when both measures equal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9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" y="2240280"/>
            <a:ext cx="9631679" cy="405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16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1_Berlin">
  <a:themeElements>
    <a:clrScheme name="Custom 31">
      <a:dk1>
        <a:srgbClr val="FFFFFF"/>
      </a:dk1>
      <a:lt1>
        <a:srgbClr val="900000"/>
      </a:lt1>
      <a:dk2>
        <a:srgbClr val="111111"/>
      </a:dk2>
      <a:lt2>
        <a:srgbClr val="FFFFFF"/>
      </a:lt2>
      <a:accent1>
        <a:srgbClr val="0070C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2323"/>
      </a:accent6>
      <a:hlink>
        <a:srgbClr val="CCCC00"/>
      </a:hlink>
      <a:folHlink>
        <a:srgbClr val="B2B2B2"/>
      </a:folHlink>
    </a:clrScheme>
    <a:fontScheme name="Custom 1">
      <a:majorFont>
        <a:latin typeface="Trebuchet MS"/>
        <a:ea typeface=""/>
        <a:cs typeface="B Titr"/>
      </a:majorFont>
      <a:minorFont>
        <a:latin typeface="Trebuchet MS"/>
        <a:ea typeface=""/>
        <a:cs typeface="B Nazani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2_Berlin">
  <a:themeElements>
    <a:clrScheme name="Custom 31">
      <a:dk1>
        <a:srgbClr val="FFFFFF"/>
      </a:dk1>
      <a:lt1>
        <a:srgbClr val="900000"/>
      </a:lt1>
      <a:dk2>
        <a:srgbClr val="111111"/>
      </a:dk2>
      <a:lt2>
        <a:srgbClr val="FFFFFF"/>
      </a:lt2>
      <a:accent1>
        <a:srgbClr val="0070C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2323"/>
      </a:accent6>
      <a:hlink>
        <a:srgbClr val="CCCC00"/>
      </a:hlink>
      <a:folHlink>
        <a:srgbClr val="B2B2B2"/>
      </a:folHlink>
    </a:clrScheme>
    <a:fontScheme name="Custom 1">
      <a:majorFont>
        <a:latin typeface="Trebuchet MS"/>
        <a:ea typeface=""/>
        <a:cs typeface="B Titr"/>
      </a:majorFont>
      <a:minorFont>
        <a:latin typeface="Trebuchet MS"/>
        <a:ea typeface=""/>
        <a:cs typeface="B Nazani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3371</TotalTime>
  <Words>998</Words>
  <Application>Microsoft Office PowerPoint</Application>
  <PresentationFormat>Custom</PresentationFormat>
  <Paragraphs>299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B Titr</vt:lpstr>
      <vt:lpstr>Times New Roman</vt:lpstr>
      <vt:lpstr>Times-Bold</vt:lpstr>
      <vt:lpstr>Calibri</vt:lpstr>
      <vt:lpstr>Cambria Math</vt:lpstr>
      <vt:lpstr>B Nazanin</vt:lpstr>
      <vt:lpstr>Trebuchet MS</vt:lpstr>
      <vt:lpstr>Berlin</vt:lpstr>
      <vt:lpstr>1_Berlin</vt:lpstr>
      <vt:lpstr>2_Berlin</vt:lpstr>
      <vt:lpstr>Measures of Disease-Exposure Association</vt:lpstr>
      <vt:lpstr>یادداشت</vt:lpstr>
      <vt:lpstr>introduction</vt:lpstr>
      <vt:lpstr>4.1 Relative risk (multiplicative model)</vt:lpstr>
      <vt:lpstr>RR=(16,712/1,213,854)/(18,784/2,897,205)=2.12</vt:lpstr>
      <vt:lpstr>4.2 Odds ratio (multiplicative model)</vt:lpstr>
      <vt:lpstr>[(16,712/1,213,854)/(1,197,142/1,213,854)]/[(18,784/2,897,205)/(2,878,421/2,897,205)]=(16,712"2,878,421)/(18,784"1,197,142) = 2.14.</vt:lpstr>
      <vt:lpstr>4.3 The odds ratio as an approximation to the relative risk</vt:lpstr>
      <vt:lpstr>Thus, the Odds Ratio is always farther away from the null value, 1, than the Relative Risk, except when both measures equal 1.</vt:lpstr>
      <vt:lpstr>Table 4.1 Comparison of relative risk and odds ratio at various risk levels</vt:lpstr>
      <vt:lpstr>PowerPoint Presentation</vt:lpstr>
      <vt:lpstr>به طور خلاصه</vt:lpstr>
      <vt:lpstr>4.4 Symmetry of roles of disease and exposure in the odds ratio</vt:lpstr>
      <vt:lpstr>4.5 Relative hazard</vt:lpstr>
      <vt:lpstr>Relative Hazard at time t.</vt:lpstr>
      <vt:lpstr>proportional hazards assumption</vt:lpstr>
      <vt:lpstr>Relative Hazard: solid line, Relative Risk: dotted line, Odds Ratio: dash-dotted line)</vt:lpstr>
      <vt:lpstr>4.6 Excess risk (additive model)</vt:lpstr>
      <vt:lpstr>attributable fraction among the exposed, AFe</vt:lpstr>
      <vt:lpstr>Population Attributable Faction (PAF)</vt:lpstr>
      <vt:lpstr>a: Before exposure removal</vt:lpstr>
      <vt:lpstr>b: After exposure removal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Dr.khosravi</dc:creator>
  <cp:lastModifiedBy>khosravi</cp:lastModifiedBy>
  <cp:revision>316</cp:revision>
  <dcterms:created xsi:type="dcterms:W3CDTF">2013-07-15T20:24:27Z</dcterms:created>
  <dcterms:modified xsi:type="dcterms:W3CDTF">2025-11-07T11:18:53Z</dcterms:modified>
</cp:coreProperties>
</file>