
<file path=[Content_Types].xml><?xml version="1.0" encoding="utf-8"?>
<Types xmlns="http://schemas.openxmlformats.org/package/2006/content-types">
  <Default Extension="png" ContentType="image/png"/>
  <Default Extension="webp" ContentType="image/webp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82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9" r:id="rId3"/>
    <p:sldId id="257" r:id="rId4"/>
    <p:sldId id="277" r:id="rId5"/>
    <p:sldId id="288" r:id="rId6"/>
    <p:sldId id="284" r:id="rId7"/>
    <p:sldId id="285" r:id="rId8"/>
    <p:sldId id="287" r:id="rId9"/>
    <p:sldId id="282" r:id="rId10"/>
    <p:sldId id="289" r:id="rId11"/>
    <p:sldId id="290" r:id="rId12"/>
    <p:sldId id="269" r:id="rId13"/>
    <p:sldId id="271" r:id="rId14"/>
    <p:sldId id="270" r:id="rId15"/>
    <p:sldId id="280" r:id="rId16"/>
    <p:sldId id="291" r:id="rId17"/>
    <p:sldId id="273" r:id="rId18"/>
    <p:sldId id="276" r:id="rId19"/>
    <p:sldId id="265" r:id="rId20"/>
    <p:sldId id="278" r:id="rId21"/>
    <p:sldId id="264" r:id="rId22"/>
    <p:sldId id="292" r:id="rId23"/>
    <p:sldId id="293" r:id="rId24"/>
    <p:sldId id="266" r:id="rId25"/>
    <p:sldId id="281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orieh heidary" initials="hh" lastIdx="1" clrIdx="0">
    <p:extLst>
      <p:ext uri="{19B8F6BF-5375-455C-9EA6-DF929625EA0E}">
        <p15:presenceInfo xmlns:p15="http://schemas.microsoft.com/office/powerpoint/2012/main" xmlns="" userId="c94f0a090c93def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60"/>
  </p:normalViewPr>
  <p:slideViewPr>
    <p:cSldViewPr snapToGrid="0">
      <p:cViewPr>
        <p:scale>
          <a:sx n="74" d="100"/>
          <a:sy n="74" d="100"/>
        </p:scale>
        <p:origin x="-57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082" y="8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orieh heidary" userId="c94f0a090c93defe" providerId="LiveId" clId="{F47DF2E7-ADD9-453E-AB33-D6CAAE76A1D0}"/>
    <pc:docChg chg="undo custSel addSld delSld modSld sldOrd">
      <pc:chgData name="hoorieh heidary" userId="c94f0a090c93defe" providerId="LiveId" clId="{F47DF2E7-ADD9-453E-AB33-D6CAAE76A1D0}" dt="2025-07-01T16:38:30.505" v="3066"/>
      <pc:docMkLst>
        <pc:docMk/>
      </pc:docMkLst>
      <pc:sldChg chg="addSp delSp modSp mod">
        <pc:chgData name="hoorieh heidary" userId="c94f0a090c93defe" providerId="LiveId" clId="{F47DF2E7-ADD9-453E-AB33-D6CAAE76A1D0}" dt="2025-07-01T11:20:24.288" v="233" actId="5793"/>
        <pc:sldMkLst>
          <pc:docMk/>
          <pc:sldMk cId="684154683" sldId="257"/>
        </pc:sldMkLst>
        <pc:spChg chg="mod">
          <ac:chgData name="hoorieh heidary" userId="c94f0a090c93defe" providerId="LiveId" clId="{F47DF2E7-ADD9-453E-AB33-D6CAAE76A1D0}" dt="2025-07-01T10:56:50.099" v="77" actId="1076"/>
          <ac:spMkLst>
            <pc:docMk/>
            <pc:sldMk cId="684154683" sldId="257"/>
            <ac:spMk id="2" creationId="{05FC8F18-FEDE-B292-0C33-F97A4658A68A}"/>
          </ac:spMkLst>
        </pc:spChg>
        <pc:spChg chg="mod">
          <ac:chgData name="hoorieh heidary" userId="c94f0a090c93defe" providerId="LiveId" clId="{F47DF2E7-ADD9-453E-AB33-D6CAAE76A1D0}" dt="2025-07-01T11:20:24.288" v="233" actId="5793"/>
          <ac:spMkLst>
            <pc:docMk/>
            <pc:sldMk cId="684154683" sldId="257"/>
            <ac:spMk id="3" creationId="{0020E32E-81D9-98C0-0F33-1EF4C7EE6C36}"/>
          </ac:spMkLst>
        </pc:spChg>
        <pc:spChg chg="add del mod">
          <ac:chgData name="hoorieh heidary" userId="c94f0a090c93defe" providerId="LiveId" clId="{F47DF2E7-ADD9-453E-AB33-D6CAAE76A1D0}" dt="2025-07-01T11:20:02.064" v="212" actId="11529"/>
          <ac:spMkLst>
            <pc:docMk/>
            <pc:sldMk cId="684154683" sldId="257"/>
            <ac:spMk id="4" creationId="{73D78432-89EA-3009-42B0-1D4204F63758}"/>
          </ac:spMkLst>
        </pc:spChg>
      </pc:sldChg>
      <pc:sldChg chg="modSp mod">
        <pc:chgData name="hoorieh heidary" userId="c94f0a090c93defe" providerId="LiveId" clId="{F47DF2E7-ADD9-453E-AB33-D6CAAE76A1D0}" dt="2025-07-01T11:22:32.628" v="250" actId="255"/>
        <pc:sldMkLst>
          <pc:docMk/>
          <pc:sldMk cId="121981343" sldId="258"/>
        </pc:sldMkLst>
        <pc:spChg chg="mod">
          <ac:chgData name="hoorieh heidary" userId="c94f0a090c93defe" providerId="LiveId" clId="{F47DF2E7-ADD9-453E-AB33-D6CAAE76A1D0}" dt="2025-07-01T11:22:32.628" v="250" actId="255"/>
          <ac:spMkLst>
            <pc:docMk/>
            <pc:sldMk cId="121981343" sldId="258"/>
            <ac:spMk id="2" creationId="{91478DD8-95AE-2076-D0A6-D0512ABD4E8B}"/>
          </ac:spMkLst>
        </pc:spChg>
      </pc:sldChg>
      <pc:sldChg chg="new">
        <pc:chgData name="hoorieh heidary" userId="c94f0a090c93defe" providerId="LiveId" clId="{F47DF2E7-ADD9-453E-AB33-D6CAAE76A1D0}" dt="2025-07-01T11:22:02.523" v="234" actId="680"/>
        <pc:sldMkLst>
          <pc:docMk/>
          <pc:sldMk cId="3101440365" sldId="259"/>
        </pc:sldMkLst>
      </pc:sldChg>
      <pc:sldChg chg="modSp new mod">
        <pc:chgData name="hoorieh heidary" userId="c94f0a090c93defe" providerId="LiveId" clId="{F47DF2E7-ADD9-453E-AB33-D6CAAE76A1D0}" dt="2025-07-01T14:51:23.432" v="2305" actId="20577"/>
        <pc:sldMkLst>
          <pc:docMk/>
          <pc:sldMk cId="1369686284" sldId="260"/>
        </pc:sldMkLst>
        <pc:spChg chg="mod">
          <ac:chgData name="hoorieh heidary" userId="c94f0a090c93defe" providerId="LiveId" clId="{F47DF2E7-ADD9-453E-AB33-D6CAAE76A1D0}" dt="2025-07-01T14:37:27.577" v="2211" actId="1076"/>
          <ac:spMkLst>
            <pc:docMk/>
            <pc:sldMk cId="1369686284" sldId="260"/>
            <ac:spMk id="2" creationId="{E25543D6-F863-5DE6-B0EA-257F12D90181}"/>
          </ac:spMkLst>
        </pc:spChg>
        <pc:spChg chg="mod">
          <ac:chgData name="hoorieh heidary" userId="c94f0a090c93defe" providerId="LiveId" clId="{F47DF2E7-ADD9-453E-AB33-D6CAAE76A1D0}" dt="2025-07-01T14:51:23.432" v="2305" actId="20577"/>
          <ac:spMkLst>
            <pc:docMk/>
            <pc:sldMk cId="1369686284" sldId="260"/>
            <ac:spMk id="3" creationId="{A0F47AB5-DA9A-6A88-6269-2415153F1A0A}"/>
          </ac:spMkLst>
        </pc:spChg>
      </pc:sldChg>
      <pc:sldChg chg="addSp delSp modSp new mod">
        <pc:chgData name="hoorieh heidary" userId="c94f0a090c93defe" providerId="LiveId" clId="{F47DF2E7-ADD9-453E-AB33-D6CAAE76A1D0}" dt="2025-07-01T15:59:21.459" v="2474" actId="113"/>
        <pc:sldMkLst>
          <pc:docMk/>
          <pc:sldMk cId="3549040081" sldId="261"/>
        </pc:sldMkLst>
        <pc:spChg chg="mod">
          <ac:chgData name="hoorieh heidary" userId="c94f0a090c93defe" providerId="LiveId" clId="{F47DF2E7-ADD9-453E-AB33-D6CAAE76A1D0}" dt="2025-07-01T15:59:21.459" v="2474" actId="113"/>
          <ac:spMkLst>
            <pc:docMk/>
            <pc:sldMk cId="3549040081" sldId="261"/>
            <ac:spMk id="2" creationId="{BE8F8FFB-A85F-D0A1-F53F-73483961850F}"/>
          </ac:spMkLst>
        </pc:spChg>
        <pc:spChg chg="add del">
          <ac:chgData name="hoorieh heidary" userId="c94f0a090c93defe" providerId="LiveId" clId="{F47DF2E7-ADD9-453E-AB33-D6CAAE76A1D0}" dt="2025-07-01T15:35:43.448" v="2310" actId="1957"/>
          <ac:spMkLst>
            <pc:docMk/>
            <pc:sldMk cId="3549040081" sldId="261"/>
            <ac:spMk id="3" creationId="{F605CF1B-51B3-EF91-7353-D59F387E3BF1}"/>
          </ac:spMkLst>
        </pc:spChg>
        <pc:spChg chg="add del mod">
          <ac:chgData name="hoorieh heidary" userId="c94f0a090c93defe" providerId="LiveId" clId="{F47DF2E7-ADD9-453E-AB33-D6CAAE76A1D0}" dt="2025-07-01T15:43:23.188" v="2346" actId="1957"/>
          <ac:spMkLst>
            <pc:docMk/>
            <pc:sldMk cId="3549040081" sldId="261"/>
            <ac:spMk id="11" creationId="{2805E62F-42BA-BE20-59E0-37E76936C344}"/>
          </ac:spMkLst>
        </pc:spChg>
        <pc:spChg chg="add del mod">
          <ac:chgData name="hoorieh heidary" userId="c94f0a090c93defe" providerId="LiveId" clId="{F47DF2E7-ADD9-453E-AB33-D6CAAE76A1D0}" dt="2025-07-01T15:46:47.925" v="2386" actId="1957"/>
          <ac:spMkLst>
            <pc:docMk/>
            <pc:sldMk cId="3549040081" sldId="261"/>
            <ac:spMk id="16" creationId="{3A74CFDF-2F12-AB2E-4181-6A75D82B9B13}"/>
          </ac:spMkLst>
        </pc:spChg>
        <pc:graphicFrameChg chg="add mod">
          <ac:chgData name="hoorieh heidary" userId="c94f0a090c93defe" providerId="LiveId" clId="{F47DF2E7-ADD9-453E-AB33-D6CAAE76A1D0}" dt="2025-07-01T15:35:37.227" v="2308" actId="1957"/>
          <ac:graphicFrameMkLst>
            <pc:docMk/>
            <pc:sldMk cId="3549040081" sldId="261"/>
            <ac:graphicFrameMk id="6" creationId="{921B4BB6-F4FF-613B-71CD-0FC6E41AEDB9}"/>
          </ac:graphicFrameMkLst>
        </pc:graphicFrameChg>
        <pc:graphicFrameChg chg="add del mod">
          <ac:chgData name="hoorieh heidary" userId="c94f0a090c93defe" providerId="LiveId" clId="{F47DF2E7-ADD9-453E-AB33-D6CAAE76A1D0}" dt="2025-07-01T15:43:14.648" v="2343" actId="21"/>
          <ac:graphicFrameMkLst>
            <pc:docMk/>
            <pc:sldMk cId="3549040081" sldId="261"/>
            <ac:graphicFrameMk id="9" creationId="{83EA18D2-53C0-73DE-464C-59896F3CFC8B}"/>
          </ac:graphicFrameMkLst>
        </pc:graphicFrameChg>
        <pc:graphicFrameChg chg="add del mod">
          <ac:chgData name="hoorieh heidary" userId="c94f0a090c93defe" providerId="LiveId" clId="{F47DF2E7-ADD9-453E-AB33-D6CAAE76A1D0}" dt="2025-07-01T15:46:37.380" v="2383" actId="21"/>
          <ac:graphicFrameMkLst>
            <pc:docMk/>
            <pc:sldMk cId="3549040081" sldId="261"/>
            <ac:graphicFrameMk id="14" creationId="{E34E59D8-1ADA-7821-717D-6A11B3AF2452}"/>
          </ac:graphicFrameMkLst>
        </pc:graphicFrameChg>
        <pc:graphicFrameChg chg="add mod">
          <ac:chgData name="hoorieh heidary" userId="c94f0a090c93defe" providerId="LiveId" clId="{F47DF2E7-ADD9-453E-AB33-D6CAAE76A1D0}" dt="2025-07-01T15:57:54.230" v="2467"/>
          <ac:graphicFrameMkLst>
            <pc:docMk/>
            <pc:sldMk cId="3549040081" sldId="261"/>
            <ac:graphicFrameMk id="19" creationId="{5B8836FA-AB00-58D4-6F65-B4E56C366D0A}"/>
          </ac:graphicFrameMkLst>
        </pc:graphicFrameChg>
      </pc:sldChg>
      <pc:sldChg chg="modSp new mod">
        <pc:chgData name="hoorieh heidary" userId="c94f0a090c93defe" providerId="LiveId" clId="{F47DF2E7-ADD9-453E-AB33-D6CAAE76A1D0}" dt="2025-07-01T16:19:49.788" v="3038" actId="20577"/>
        <pc:sldMkLst>
          <pc:docMk/>
          <pc:sldMk cId="3702898497" sldId="262"/>
        </pc:sldMkLst>
        <pc:spChg chg="mod">
          <ac:chgData name="hoorieh heidary" userId="c94f0a090c93defe" providerId="LiveId" clId="{F47DF2E7-ADD9-453E-AB33-D6CAAE76A1D0}" dt="2025-07-01T16:19:49.788" v="3038" actId="20577"/>
          <ac:spMkLst>
            <pc:docMk/>
            <pc:sldMk cId="3702898497" sldId="262"/>
            <ac:spMk id="2" creationId="{85176FC4-5738-9EC3-F2ED-FE4F99F3F5F7}"/>
          </ac:spMkLst>
        </pc:spChg>
      </pc:sldChg>
      <pc:sldChg chg="modSp new mod">
        <pc:chgData name="hoorieh heidary" userId="c94f0a090c93defe" providerId="LiveId" clId="{F47DF2E7-ADD9-453E-AB33-D6CAAE76A1D0}" dt="2025-07-01T12:31:42.886" v="1518" actId="1076"/>
        <pc:sldMkLst>
          <pc:docMk/>
          <pc:sldMk cId="3842218252" sldId="263"/>
        </pc:sldMkLst>
        <pc:spChg chg="mod">
          <ac:chgData name="hoorieh heidary" userId="c94f0a090c93defe" providerId="LiveId" clId="{F47DF2E7-ADD9-453E-AB33-D6CAAE76A1D0}" dt="2025-07-01T12:31:30.321" v="1516" actId="1076"/>
          <ac:spMkLst>
            <pc:docMk/>
            <pc:sldMk cId="3842218252" sldId="263"/>
            <ac:spMk id="2" creationId="{E3492157-2928-88EA-3BC5-733AA841A2BE}"/>
          </ac:spMkLst>
        </pc:spChg>
        <pc:spChg chg="mod">
          <ac:chgData name="hoorieh heidary" userId="c94f0a090c93defe" providerId="LiveId" clId="{F47DF2E7-ADD9-453E-AB33-D6CAAE76A1D0}" dt="2025-07-01T12:31:42.886" v="1518" actId="1076"/>
          <ac:spMkLst>
            <pc:docMk/>
            <pc:sldMk cId="3842218252" sldId="263"/>
            <ac:spMk id="3" creationId="{EB83BADF-7F96-2960-DD71-691FB7A989EB}"/>
          </ac:spMkLst>
        </pc:spChg>
      </pc:sldChg>
      <pc:sldChg chg="addSp modSp new mod">
        <pc:chgData name="hoorieh heidary" userId="c94f0a090c93defe" providerId="LiveId" clId="{F47DF2E7-ADD9-453E-AB33-D6CAAE76A1D0}" dt="2025-07-01T12:30:25.927" v="1497" actId="115"/>
        <pc:sldMkLst>
          <pc:docMk/>
          <pc:sldMk cId="947307108" sldId="264"/>
        </pc:sldMkLst>
        <pc:spChg chg="mod">
          <ac:chgData name="hoorieh heidary" userId="c94f0a090c93defe" providerId="LiveId" clId="{F47DF2E7-ADD9-453E-AB33-D6CAAE76A1D0}" dt="2025-07-01T12:29:37.706" v="1489"/>
          <ac:spMkLst>
            <pc:docMk/>
            <pc:sldMk cId="947307108" sldId="264"/>
            <ac:spMk id="2" creationId="{294B183E-EC95-4416-9390-F938E80A3CA7}"/>
          </ac:spMkLst>
        </pc:spChg>
        <pc:spChg chg="mod">
          <ac:chgData name="hoorieh heidary" userId="c94f0a090c93defe" providerId="LiveId" clId="{F47DF2E7-ADD9-453E-AB33-D6CAAE76A1D0}" dt="2025-07-01T12:30:23.305" v="1496" actId="115"/>
          <ac:spMkLst>
            <pc:docMk/>
            <pc:sldMk cId="947307108" sldId="264"/>
            <ac:spMk id="3" creationId="{2AA6C356-CD3D-3CD0-B3B0-04039BEC6771}"/>
          </ac:spMkLst>
        </pc:spChg>
        <pc:spChg chg="add mod">
          <ac:chgData name="hoorieh heidary" userId="c94f0a090c93defe" providerId="LiveId" clId="{F47DF2E7-ADD9-453E-AB33-D6CAAE76A1D0}" dt="2025-07-01T12:30:25.927" v="1497" actId="115"/>
          <ac:spMkLst>
            <pc:docMk/>
            <pc:sldMk cId="947307108" sldId="264"/>
            <ac:spMk id="4" creationId="{B05A27FF-3894-0C65-57E1-3A7E7DFF5605}"/>
          </ac:spMkLst>
        </pc:spChg>
      </pc:sldChg>
      <pc:sldChg chg="addSp modSp new mod">
        <pc:chgData name="hoorieh heidary" userId="c94f0a090c93defe" providerId="LiveId" clId="{F47DF2E7-ADD9-453E-AB33-D6CAAE76A1D0}" dt="2025-07-01T12:29:54.655" v="1493" actId="113"/>
        <pc:sldMkLst>
          <pc:docMk/>
          <pc:sldMk cId="2116433883" sldId="265"/>
        </pc:sldMkLst>
        <pc:spChg chg="mod">
          <ac:chgData name="hoorieh heidary" userId="c94f0a090c93defe" providerId="LiveId" clId="{F47DF2E7-ADD9-453E-AB33-D6CAAE76A1D0}" dt="2025-07-01T12:29:54.655" v="1493" actId="113"/>
          <ac:spMkLst>
            <pc:docMk/>
            <pc:sldMk cId="2116433883" sldId="265"/>
            <ac:spMk id="2" creationId="{7DCDB064-E047-3AA1-DF58-E804850F1DDD}"/>
          </ac:spMkLst>
        </pc:spChg>
        <pc:spChg chg="mod">
          <ac:chgData name="hoorieh heidary" userId="c94f0a090c93defe" providerId="LiveId" clId="{F47DF2E7-ADD9-453E-AB33-D6CAAE76A1D0}" dt="2025-07-01T11:51:13.429" v="1128" actId="1076"/>
          <ac:spMkLst>
            <pc:docMk/>
            <pc:sldMk cId="2116433883" sldId="265"/>
            <ac:spMk id="3" creationId="{D174F3F9-0F44-2683-1547-AD43F0E61E46}"/>
          </ac:spMkLst>
        </pc:spChg>
        <pc:spChg chg="add mod">
          <ac:chgData name="hoorieh heidary" userId="c94f0a090c93defe" providerId="LiveId" clId="{F47DF2E7-ADD9-453E-AB33-D6CAAE76A1D0}" dt="2025-07-01T11:51:19.819" v="1129" actId="1076"/>
          <ac:spMkLst>
            <pc:docMk/>
            <pc:sldMk cId="2116433883" sldId="265"/>
            <ac:spMk id="4" creationId="{EDCDD2C4-4779-3B75-F4D5-45508E7D18B9}"/>
          </ac:spMkLst>
        </pc:spChg>
      </pc:sldChg>
      <pc:sldChg chg="modSp new mod">
        <pc:chgData name="hoorieh heidary" userId="c94f0a090c93defe" providerId="LiveId" clId="{F47DF2E7-ADD9-453E-AB33-D6CAAE76A1D0}" dt="2025-07-01T12:34:42.165" v="1731" actId="1076"/>
        <pc:sldMkLst>
          <pc:docMk/>
          <pc:sldMk cId="1220734156" sldId="266"/>
        </pc:sldMkLst>
        <pc:spChg chg="mod">
          <ac:chgData name="hoorieh heidary" userId="c94f0a090c93defe" providerId="LiveId" clId="{F47DF2E7-ADD9-453E-AB33-D6CAAE76A1D0}" dt="2025-07-01T12:34:38.280" v="1730" actId="1076"/>
          <ac:spMkLst>
            <pc:docMk/>
            <pc:sldMk cId="1220734156" sldId="266"/>
            <ac:spMk id="2" creationId="{F724C105-4B66-D874-F1A4-FAA939314B10}"/>
          </ac:spMkLst>
        </pc:spChg>
        <pc:spChg chg="mod">
          <ac:chgData name="hoorieh heidary" userId="c94f0a090c93defe" providerId="LiveId" clId="{F47DF2E7-ADD9-453E-AB33-D6CAAE76A1D0}" dt="2025-07-01T12:34:42.165" v="1731" actId="1076"/>
          <ac:spMkLst>
            <pc:docMk/>
            <pc:sldMk cId="1220734156" sldId="266"/>
            <ac:spMk id="3" creationId="{9E26A804-ED04-D6BE-3216-734FB1EE5BB5}"/>
          </ac:spMkLst>
        </pc:spChg>
      </pc:sldChg>
      <pc:sldChg chg="new">
        <pc:chgData name="hoorieh heidary" userId="c94f0a090c93defe" providerId="LiveId" clId="{F47DF2E7-ADD9-453E-AB33-D6CAAE76A1D0}" dt="2025-07-01T14:38:51.170" v="2242" actId="680"/>
        <pc:sldMkLst>
          <pc:docMk/>
          <pc:sldMk cId="1833676976" sldId="267"/>
        </pc:sldMkLst>
      </pc:sldChg>
      <pc:sldChg chg="addSp delSp modSp new mod">
        <pc:chgData name="hoorieh heidary" userId="c94f0a090c93defe" providerId="LiveId" clId="{F47DF2E7-ADD9-453E-AB33-D6CAAE76A1D0}" dt="2025-07-01T16:01:31.101" v="2544" actId="14100"/>
        <pc:sldMkLst>
          <pc:docMk/>
          <pc:sldMk cId="1921183856" sldId="268"/>
        </pc:sldMkLst>
        <pc:spChg chg="mod">
          <ac:chgData name="hoorieh heidary" userId="c94f0a090c93defe" providerId="LiveId" clId="{F47DF2E7-ADD9-453E-AB33-D6CAAE76A1D0}" dt="2025-07-01T16:01:18.898" v="2541" actId="1076"/>
          <ac:spMkLst>
            <pc:docMk/>
            <pc:sldMk cId="1921183856" sldId="268"/>
            <ac:spMk id="2" creationId="{7846AD77-6756-1028-C8FE-ECBD9F0F7B14}"/>
          </ac:spMkLst>
        </pc:spChg>
        <pc:spChg chg="del">
          <ac:chgData name="hoorieh heidary" userId="c94f0a090c93defe" providerId="LiveId" clId="{F47DF2E7-ADD9-453E-AB33-D6CAAE76A1D0}" dt="2025-07-01T16:00:12.480" v="2476"/>
          <ac:spMkLst>
            <pc:docMk/>
            <pc:sldMk cId="1921183856" sldId="268"/>
            <ac:spMk id="3" creationId="{4105CC0A-4EB3-CD68-9CCD-76E4B6F403AE}"/>
          </ac:spMkLst>
        </pc:spChg>
        <pc:picChg chg="add mod">
          <ac:chgData name="hoorieh heidary" userId="c94f0a090c93defe" providerId="LiveId" clId="{F47DF2E7-ADD9-453E-AB33-D6CAAE76A1D0}" dt="2025-07-01T16:01:31.101" v="2544" actId="14100"/>
          <ac:picMkLst>
            <pc:docMk/>
            <pc:sldMk cId="1921183856" sldId="268"/>
            <ac:picMk id="4" creationId="{04D7A221-0389-702E-F307-F7DC65FEB88C}"/>
          </ac:picMkLst>
        </pc:picChg>
      </pc:sldChg>
      <pc:sldChg chg="addSp delSp modSp new mod">
        <pc:chgData name="hoorieh heidary" userId="c94f0a090c93defe" providerId="LiveId" clId="{F47DF2E7-ADD9-453E-AB33-D6CAAE76A1D0}" dt="2025-07-01T16:36:59.632" v="3064" actId="9405"/>
        <pc:sldMkLst>
          <pc:docMk/>
          <pc:sldMk cId="4208617211" sldId="269"/>
        </pc:sldMkLst>
        <pc:spChg chg="del">
          <ac:chgData name="hoorieh heidary" userId="c94f0a090c93defe" providerId="LiveId" clId="{F47DF2E7-ADD9-453E-AB33-D6CAAE76A1D0}" dt="2025-07-01T16:02:25.216" v="2549" actId="21"/>
          <ac:spMkLst>
            <pc:docMk/>
            <pc:sldMk cId="4208617211" sldId="269"/>
            <ac:spMk id="2" creationId="{E5DD916A-C7AB-FA23-8B48-7CF98CC39D82}"/>
          </ac:spMkLst>
        </pc:spChg>
        <pc:spChg chg="del">
          <ac:chgData name="hoorieh heidary" userId="c94f0a090c93defe" providerId="LiveId" clId="{F47DF2E7-ADD9-453E-AB33-D6CAAE76A1D0}" dt="2025-07-01T16:02:14.081" v="2546"/>
          <ac:spMkLst>
            <pc:docMk/>
            <pc:sldMk cId="4208617211" sldId="269"/>
            <ac:spMk id="3" creationId="{FDF1377C-2817-76EA-3954-7E46CC13EC84}"/>
          </ac:spMkLst>
        </pc:spChg>
        <pc:picChg chg="add mod">
          <ac:chgData name="hoorieh heidary" userId="c94f0a090c93defe" providerId="LiveId" clId="{F47DF2E7-ADD9-453E-AB33-D6CAAE76A1D0}" dt="2025-07-01T16:02:41.726" v="2555" actId="1076"/>
          <ac:picMkLst>
            <pc:docMk/>
            <pc:sldMk cId="4208617211" sldId="269"/>
            <ac:picMk id="4" creationId="{E4160BF6-D0B6-9422-53CA-257A1811FD12}"/>
          </ac:picMkLst>
        </pc:picChg>
        <pc:inkChg chg="add">
          <ac:chgData name="hoorieh heidary" userId="c94f0a090c93defe" providerId="LiveId" clId="{F47DF2E7-ADD9-453E-AB33-D6CAAE76A1D0}" dt="2025-07-01T16:30:33.480" v="3063" actId="9405"/>
          <ac:inkMkLst>
            <pc:docMk/>
            <pc:sldMk cId="4208617211" sldId="269"/>
            <ac:inkMk id="5" creationId="{78E3DC8A-C941-54BA-D848-8F9836B0831C}"/>
          </ac:inkMkLst>
        </pc:inkChg>
        <pc:inkChg chg="add">
          <ac:chgData name="hoorieh heidary" userId="c94f0a090c93defe" providerId="LiveId" clId="{F47DF2E7-ADD9-453E-AB33-D6CAAE76A1D0}" dt="2025-07-01T16:36:59.632" v="3064" actId="9405"/>
          <ac:inkMkLst>
            <pc:docMk/>
            <pc:sldMk cId="4208617211" sldId="269"/>
            <ac:inkMk id="6" creationId="{E593293F-E6F9-3D4D-3A04-89492EDE7CB4}"/>
          </ac:inkMkLst>
        </pc:inkChg>
      </pc:sldChg>
      <pc:sldChg chg="addSp delSp modSp new mod">
        <pc:chgData name="hoorieh heidary" userId="c94f0a090c93defe" providerId="LiveId" clId="{F47DF2E7-ADD9-453E-AB33-D6CAAE76A1D0}" dt="2025-07-01T16:03:57.661" v="2561" actId="1076"/>
        <pc:sldMkLst>
          <pc:docMk/>
          <pc:sldMk cId="2851938878" sldId="270"/>
        </pc:sldMkLst>
        <pc:spChg chg="del">
          <ac:chgData name="hoorieh heidary" userId="c94f0a090c93defe" providerId="LiveId" clId="{F47DF2E7-ADD9-453E-AB33-D6CAAE76A1D0}" dt="2025-07-01T16:03:47.921" v="2557"/>
          <ac:spMkLst>
            <pc:docMk/>
            <pc:sldMk cId="2851938878" sldId="270"/>
            <ac:spMk id="3" creationId="{1AC234C9-2904-8693-D24B-623799A32DDA}"/>
          </ac:spMkLst>
        </pc:spChg>
        <pc:picChg chg="add mod">
          <ac:chgData name="hoorieh heidary" userId="c94f0a090c93defe" providerId="LiveId" clId="{F47DF2E7-ADD9-453E-AB33-D6CAAE76A1D0}" dt="2025-07-01T16:03:57.661" v="2561" actId="1076"/>
          <ac:picMkLst>
            <pc:docMk/>
            <pc:sldMk cId="2851938878" sldId="270"/>
            <ac:picMk id="4" creationId="{C39D5C1D-6D61-AB3D-6391-BDF7D510F6E8}"/>
          </ac:picMkLst>
        </pc:picChg>
      </pc:sldChg>
      <pc:sldChg chg="addSp delSp modSp new mod ord">
        <pc:chgData name="hoorieh heidary" userId="c94f0a090c93defe" providerId="LiveId" clId="{F47DF2E7-ADD9-453E-AB33-D6CAAE76A1D0}" dt="2025-07-01T16:38:30.505" v="3066"/>
        <pc:sldMkLst>
          <pc:docMk/>
          <pc:sldMk cId="3736429519" sldId="271"/>
        </pc:sldMkLst>
        <pc:spChg chg="del">
          <ac:chgData name="hoorieh heidary" userId="c94f0a090c93defe" providerId="LiveId" clId="{F47DF2E7-ADD9-453E-AB33-D6CAAE76A1D0}" dt="2025-07-01T16:04:19.517" v="2563"/>
          <ac:spMkLst>
            <pc:docMk/>
            <pc:sldMk cId="3736429519" sldId="271"/>
            <ac:spMk id="3" creationId="{450F55B4-9BEB-E54C-AFE9-18386C82146D}"/>
          </ac:spMkLst>
        </pc:spChg>
        <pc:picChg chg="add mod">
          <ac:chgData name="hoorieh heidary" userId="c94f0a090c93defe" providerId="LiveId" clId="{F47DF2E7-ADD9-453E-AB33-D6CAAE76A1D0}" dt="2025-07-01T16:21:16.028" v="3043" actId="1076"/>
          <ac:picMkLst>
            <pc:docMk/>
            <pc:sldMk cId="3736429519" sldId="271"/>
            <ac:picMk id="4" creationId="{B9DDD243-A6E3-C9C8-16F8-77FA80FDAB1A}"/>
          </ac:picMkLst>
        </pc:picChg>
        <pc:picChg chg="add mod">
          <ac:chgData name="hoorieh heidary" userId="c94f0a090c93defe" providerId="LiveId" clId="{F47DF2E7-ADD9-453E-AB33-D6CAAE76A1D0}" dt="2025-07-01T16:06:12.579" v="2583" actId="1076"/>
          <ac:picMkLst>
            <pc:docMk/>
            <pc:sldMk cId="3736429519" sldId="271"/>
            <ac:picMk id="6" creationId="{70492E81-FA59-F657-3E47-6D0C3B9461E1}"/>
          </ac:picMkLst>
        </pc:picChg>
        <pc:inkChg chg="add del">
          <ac:chgData name="hoorieh heidary" userId="c94f0a090c93defe" providerId="LiveId" clId="{F47DF2E7-ADD9-453E-AB33-D6CAAE76A1D0}" dt="2025-07-01T16:22:49.958" v="3051" actId="9405"/>
          <ac:inkMkLst>
            <pc:docMk/>
            <pc:sldMk cId="3736429519" sldId="271"/>
            <ac:inkMk id="7" creationId="{00773B4F-B7B3-E78A-A476-926697909C89}"/>
          </ac:inkMkLst>
        </pc:inkChg>
        <pc:inkChg chg="add del">
          <ac:chgData name="hoorieh heidary" userId="c94f0a090c93defe" providerId="LiveId" clId="{F47DF2E7-ADD9-453E-AB33-D6CAAE76A1D0}" dt="2025-07-01T16:22:49.355" v="3050" actId="9405"/>
          <ac:inkMkLst>
            <pc:docMk/>
            <pc:sldMk cId="3736429519" sldId="271"/>
            <ac:inkMk id="8" creationId="{C43E1ED8-9FB7-7AC8-D6A9-325F8DB607B1}"/>
          </ac:inkMkLst>
        </pc:inkChg>
        <pc:inkChg chg="add del">
          <ac:chgData name="hoorieh heidary" userId="c94f0a090c93defe" providerId="LiveId" clId="{F47DF2E7-ADD9-453E-AB33-D6CAAE76A1D0}" dt="2025-07-01T16:22:48.748" v="3048" actId="9405"/>
          <ac:inkMkLst>
            <pc:docMk/>
            <pc:sldMk cId="3736429519" sldId="271"/>
            <ac:inkMk id="9" creationId="{2FC4D5B6-AB91-161B-37F3-74666801FE36}"/>
          </ac:inkMkLst>
        </pc:inkChg>
        <pc:inkChg chg="add del">
          <ac:chgData name="hoorieh heidary" userId="c94f0a090c93defe" providerId="LiveId" clId="{F47DF2E7-ADD9-453E-AB33-D6CAAE76A1D0}" dt="2025-07-01T16:22:57.920" v="3053" actId="9405"/>
          <ac:inkMkLst>
            <pc:docMk/>
            <pc:sldMk cId="3736429519" sldId="271"/>
            <ac:inkMk id="10" creationId="{3609A0F2-A68A-0DE6-5FEC-CE431AAC0434}"/>
          </ac:inkMkLst>
        </pc:inkChg>
        <pc:inkChg chg="add del">
          <ac:chgData name="hoorieh heidary" userId="c94f0a090c93defe" providerId="LiveId" clId="{F47DF2E7-ADD9-453E-AB33-D6CAAE76A1D0}" dt="2025-07-01T16:23:02.097" v="3055" actId="9405"/>
          <ac:inkMkLst>
            <pc:docMk/>
            <pc:sldMk cId="3736429519" sldId="271"/>
            <ac:inkMk id="11" creationId="{23D3482E-26EB-EE8F-3B49-193EAC3D7822}"/>
          </ac:inkMkLst>
        </pc:inkChg>
        <pc:inkChg chg="add">
          <ac:chgData name="hoorieh heidary" userId="c94f0a090c93defe" providerId="LiveId" clId="{F47DF2E7-ADD9-453E-AB33-D6CAAE76A1D0}" dt="2025-07-01T16:23:07.260" v="3056" actId="9405"/>
          <ac:inkMkLst>
            <pc:docMk/>
            <pc:sldMk cId="3736429519" sldId="271"/>
            <ac:inkMk id="12" creationId="{735F89FF-2B99-6CEE-EDE5-65B931A698C4}"/>
          </ac:inkMkLst>
        </pc:inkChg>
        <pc:inkChg chg="add">
          <ac:chgData name="hoorieh heidary" userId="c94f0a090c93defe" providerId="LiveId" clId="{F47DF2E7-ADD9-453E-AB33-D6CAAE76A1D0}" dt="2025-07-01T16:23:10.525" v="3057" actId="9405"/>
          <ac:inkMkLst>
            <pc:docMk/>
            <pc:sldMk cId="3736429519" sldId="271"/>
            <ac:inkMk id="13" creationId="{B2E1DD91-1BD5-E622-B4DC-F53615041321}"/>
          </ac:inkMkLst>
        </pc:inkChg>
        <pc:inkChg chg="add del">
          <ac:chgData name="hoorieh heidary" userId="c94f0a090c93defe" providerId="LiveId" clId="{F47DF2E7-ADD9-453E-AB33-D6CAAE76A1D0}" dt="2025-07-01T16:23:13.603" v="3059" actId="9405"/>
          <ac:inkMkLst>
            <pc:docMk/>
            <pc:sldMk cId="3736429519" sldId="271"/>
            <ac:inkMk id="14" creationId="{DFD6A9A7-0C41-9F10-0D4E-9E90B30D4DA4}"/>
          </ac:inkMkLst>
        </pc:inkChg>
        <pc:inkChg chg="add del">
          <ac:chgData name="hoorieh heidary" userId="c94f0a090c93defe" providerId="LiveId" clId="{F47DF2E7-ADD9-453E-AB33-D6CAAE76A1D0}" dt="2025-07-01T16:23:17.664" v="3061"/>
          <ac:inkMkLst>
            <pc:docMk/>
            <pc:sldMk cId="3736429519" sldId="271"/>
            <ac:inkMk id="15" creationId="{E77F1F58-7AE6-30D4-CC0E-F6D6AA68D858}"/>
          </ac:inkMkLst>
        </pc:inkChg>
        <pc:inkChg chg="add">
          <ac:chgData name="hoorieh heidary" userId="c94f0a090c93defe" providerId="LiveId" clId="{F47DF2E7-ADD9-453E-AB33-D6CAAE76A1D0}" dt="2025-07-01T16:23:17.664" v="3061"/>
          <ac:inkMkLst>
            <pc:docMk/>
            <pc:sldMk cId="3736429519" sldId="271"/>
            <ac:inkMk id="16" creationId="{F5315DFE-7E35-CEA5-F413-98AD23ACDAF0}"/>
          </ac:inkMkLst>
        </pc:inkChg>
        <pc:inkChg chg="add">
          <ac:chgData name="hoorieh heidary" userId="c94f0a090c93defe" providerId="LiveId" clId="{F47DF2E7-ADD9-453E-AB33-D6CAAE76A1D0}" dt="2025-07-01T16:23:21.092" v="3062" actId="9405"/>
          <ac:inkMkLst>
            <pc:docMk/>
            <pc:sldMk cId="3736429519" sldId="271"/>
            <ac:inkMk id="17" creationId="{25C743A5-5DF0-D795-F337-FA5148B1773C}"/>
          </ac:inkMkLst>
        </pc:inkChg>
      </pc:sldChg>
      <pc:sldChg chg="addSp delSp modSp new mod">
        <pc:chgData name="hoorieh heidary" userId="c94f0a090c93defe" providerId="LiveId" clId="{F47DF2E7-ADD9-453E-AB33-D6CAAE76A1D0}" dt="2025-07-01T16:07:24.661" v="2635" actId="1076"/>
        <pc:sldMkLst>
          <pc:docMk/>
          <pc:sldMk cId="2867122438" sldId="272"/>
        </pc:sldMkLst>
        <pc:spChg chg="mod">
          <ac:chgData name="hoorieh heidary" userId="c94f0a090c93defe" providerId="LiveId" clId="{F47DF2E7-ADD9-453E-AB33-D6CAAE76A1D0}" dt="2025-07-01T16:07:13.290" v="2630" actId="1076"/>
          <ac:spMkLst>
            <pc:docMk/>
            <pc:sldMk cId="2867122438" sldId="272"/>
            <ac:spMk id="2" creationId="{017E596B-85DB-DAFF-D916-BFD18801D6B9}"/>
          </ac:spMkLst>
        </pc:spChg>
        <pc:spChg chg="del">
          <ac:chgData name="hoorieh heidary" userId="c94f0a090c93defe" providerId="LiveId" clId="{F47DF2E7-ADD9-453E-AB33-D6CAAE76A1D0}" dt="2025-07-01T16:06:33.410" v="2584"/>
          <ac:spMkLst>
            <pc:docMk/>
            <pc:sldMk cId="2867122438" sldId="272"/>
            <ac:spMk id="3" creationId="{9A0757C7-C575-ED20-30A5-C04F74C710D0}"/>
          </ac:spMkLst>
        </pc:spChg>
        <pc:picChg chg="add mod">
          <ac:chgData name="hoorieh heidary" userId="c94f0a090c93defe" providerId="LiveId" clId="{F47DF2E7-ADD9-453E-AB33-D6CAAE76A1D0}" dt="2025-07-01T16:07:24.661" v="2635" actId="1076"/>
          <ac:picMkLst>
            <pc:docMk/>
            <pc:sldMk cId="2867122438" sldId="272"/>
            <ac:picMk id="4" creationId="{D6FA8595-381A-41AC-7D96-6DC82F388A8F}"/>
          </ac:picMkLst>
        </pc:picChg>
      </pc:sldChg>
      <pc:sldChg chg="addSp delSp modSp new mod">
        <pc:chgData name="hoorieh heidary" userId="c94f0a090c93defe" providerId="LiveId" clId="{F47DF2E7-ADD9-453E-AB33-D6CAAE76A1D0}" dt="2025-07-01T16:09:38.262" v="2767" actId="14100"/>
        <pc:sldMkLst>
          <pc:docMk/>
          <pc:sldMk cId="1231382446" sldId="273"/>
        </pc:sldMkLst>
        <pc:spChg chg="mod">
          <ac:chgData name="hoorieh heidary" userId="c94f0a090c93defe" providerId="LiveId" clId="{F47DF2E7-ADD9-453E-AB33-D6CAAE76A1D0}" dt="2025-07-01T16:08:59.719" v="2756" actId="1076"/>
          <ac:spMkLst>
            <pc:docMk/>
            <pc:sldMk cId="1231382446" sldId="273"/>
            <ac:spMk id="2" creationId="{848C5904-EB54-77A4-456D-B419F3B42B66}"/>
          </ac:spMkLst>
        </pc:spChg>
        <pc:spChg chg="del">
          <ac:chgData name="hoorieh heidary" userId="c94f0a090c93defe" providerId="LiveId" clId="{F47DF2E7-ADD9-453E-AB33-D6CAAE76A1D0}" dt="2025-07-01T16:08:02.483" v="2637"/>
          <ac:spMkLst>
            <pc:docMk/>
            <pc:sldMk cId="1231382446" sldId="273"/>
            <ac:spMk id="3" creationId="{701B3DCA-F9DF-7B04-B0C5-231DD8933105}"/>
          </ac:spMkLst>
        </pc:spChg>
        <pc:picChg chg="add mod">
          <ac:chgData name="hoorieh heidary" userId="c94f0a090c93defe" providerId="LiveId" clId="{F47DF2E7-ADD9-453E-AB33-D6CAAE76A1D0}" dt="2025-07-01T16:09:38.262" v="2767" actId="14100"/>
          <ac:picMkLst>
            <pc:docMk/>
            <pc:sldMk cId="1231382446" sldId="273"/>
            <ac:picMk id="4" creationId="{FA789BB7-1B33-51D0-302D-E9BD20DB1D29}"/>
          </ac:picMkLst>
        </pc:picChg>
      </pc:sldChg>
      <pc:sldChg chg="addSp delSp modSp new mod">
        <pc:chgData name="hoorieh heidary" userId="c94f0a090c93defe" providerId="LiveId" clId="{F47DF2E7-ADD9-453E-AB33-D6CAAE76A1D0}" dt="2025-07-01T16:13:18.066" v="2881" actId="1076"/>
        <pc:sldMkLst>
          <pc:docMk/>
          <pc:sldMk cId="3120835295" sldId="274"/>
        </pc:sldMkLst>
        <pc:spChg chg="mod">
          <ac:chgData name="hoorieh heidary" userId="c94f0a090c93defe" providerId="LiveId" clId="{F47DF2E7-ADD9-453E-AB33-D6CAAE76A1D0}" dt="2025-07-01T16:13:18.066" v="2881" actId="1076"/>
          <ac:spMkLst>
            <pc:docMk/>
            <pc:sldMk cId="3120835295" sldId="274"/>
            <ac:spMk id="2" creationId="{14F795F8-39B9-725C-09AB-8AA72D3A1C01}"/>
          </ac:spMkLst>
        </pc:spChg>
        <pc:spChg chg="del">
          <ac:chgData name="hoorieh heidary" userId="c94f0a090c93defe" providerId="LiveId" clId="{F47DF2E7-ADD9-453E-AB33-D6CAAE76A1D0}" dt="2025-07-01T16:11:28.979" v="2769"/>
          <ac:spMkLst>
            <pc:docMk/>
            <pc:sldMk cId="3120835295" sldId="274"/>
            <ac:spMk id="3" creationId="{41C1ACAD-CE50-A03C-6E89-2A91A731A649}"/>
          </ac:spMkLst>
        </pc:spChg>
        <pc:picChg chg="add mod modCrop">
          <ac:chgData name="hoorieh heidary" userId="c94f0a090c93defe" providerId="LiveId" clId="{F47DF2E7-ADD9-453E-AB33-D6CAAE76A1D0}" dt="2025-07-01T16:13:12.328" v="2880" actId="1076"/>
          <ac:picMkLst>
            <pc:docMk/>
            <pc:sldMk cId="3120835295" sldId="274"/>
            <ac:picMk id="4" creationId="{4C99D9EF-BDA5-CE9F-6896-64A781F1712E}"/>
          </ac:picMkLst>
        </pc:picChg>
      </pc:sldChg>
      <pc:sldChg chg="addSp delSp modSp new mod">
        <pc:chgData name="hoorieh heidary" userId="c94f0a090c93defe" providerId="LiveId" clId="{F47DF2E7-ADD9-453E-AB33-D6CAAE76A1D0}" dt="2025-07-01T16:16:54.609" v="2977" actId="1076"/>
        <pc:sldMkLst>
          <pc:docMk/>
          <pc:sldMk cId="3176835887" sldId="275"/>
        </pc:sldMkLst>
        <pc:spChg chg="mod">
          <ac:chgData name="hoorieh heidary" userId="c94f0a090c93defe" providerId="LiveId" clId="{F47DF2E7-ADD9-453E-AB33-D6CAAE76A1D0}" dt="2025-07-01T16:16:24.969" v="2966" actId="1076"/>
          <ac:spMkLst>
            <pc:docMk/>
            <pc:sldMk cId="3176835887" sldId="275"/>
            <ac:spMk id="2" creationId="{C791F468-11F7-0880-7C8E-1687687BB57E}"/>
          </ac:spMkLst>
        </pc:spChg>
        <pc:spChg chg="del">
          <ac:chgData name="hoorieh heidary" userId="c94f0a090c93defe" providerId="LiveId" clId="{F47DF2E7-ADD9-453E-AB33-D6CAAE76A1D0}" dt="2025-07-01T16:15:06.774" v="2883"/>
          <ac:spMkLst>
            <pc:docMk/>
            <pc:sldMk cId="3176835887" sldId="275"/>
            <ac:spMk id="3" creationId="{3AEF5BA1-6DB3-AFE3-3DF2-49061FBEDC12}"/>
          </ac:spMkLst>
        </pc:spChg>
        <pc:picChg chg="add mod">
          <ac:chgData name="hoorieh heidary" userId="c94f0a090c93defe" providerId="LiveId" clId="{F47DF2E7-ADD9-453E-AB33-D6CAAE76A1D0}" dt="2025-07-01T16:16:54.609" v="2977" actId="1076"/>
          <ac:picMkLst>
            <pc:docMk/>
            <pc:sldMk cId="3176835887" sldId="275"/>
            <ac:picMk id="4" creationId="{048B45EC-D606-6402-9F36-DE47CE3BF21C}"/>
          </ac:picMkLst>
        </pc:picChg>
      </pc:sldChg>
      <pc:sldChg chg="addSp delSp modSp new mod">
        <pc:chgData name="hoorieh heidary" userId="c94f0a090c93defe" providerId="LiveId" clId="{F47DF2E7-ADD9-453E-AB33-D6CAAE76A1D0}" dt="2025-07-01T16:18:32.918" v="3037" actId="1076"/>
        <pc:sldMkLst>
          <pc:docMk/>
          <pc:sldMk cId="457405111" sldId="276"/>
        </pc:sldMkLst>
        <pc:spChg chg="mod">
          <ac:chgData name="hoorieh heidary" userId="c94f0a090c93defe" providerId="LiveId" clId="{F47DF2E7-ADD9-453E-AB33-D6CAAE76A1D0}" dt="2025-07-01T16:18:20.959" v="3031" actId="1076"/>
          <ac:spMkLst>
            <pc:docMk/>
            <pc:sldMk cId="457405111" sldId="276"/>
            <ac:spMk id="2" creationId="{4E1A7BDE-3651-ECBA-89C6-4A98C70812C6}"/>
          </ac:spMkLst>
        </pc:spChg>
        <pc:spChg chg="del">
          <ac:chgData name="hoorieh heidary" userId="c94f0a090c93defe" providerId="LiveId" clId="{F47DF2E7-ADD9-453E-AB33-D6CAAE76A1D0}" dt="2025-07-01T16:17:46.281" v="2979"/>
          <ac:spMkLst>
            <pc:docMk/>
            <pc:sldMk cId="457405111" sldId="276"/>
            <ac:spMk id="3" creationId="{621ABD63-F0B8-A4CE-2C80-83ED59186307}"/>
          </ac:spMkLst>
        </pc:spChg>
        <pc:picChg chg="add mod">
          <ac:chgData name="hoorieh heidary" userId="c94f0a090c93defe" providerId="LiveId" clId="{F47DF2E7-ADD9-453E-AB33-D6CAAE76A1D0}" dt="2025-07-01T16:18:32.918" v="3037" actId="1076"/>
          <ac:picMkLst>
            <pc:docMk/>
            <pc:sldMk cId="457405111" sldId="276"/>
            <ac:picMk id="4" creationId="{1B2B4F0D-1727-10D8-C081-D0A0F4BB1727}"/>
          </ac:picMkLst>
        </pc:picChg>
      </pc:sldChg>
      <pc:sldChg chg="new del">
        <pc:chgData name="hoorieh heidary" userId="c94f0a090c93defe" providerId="LiveId" clId="{F47DF2E7-ADD9-453E-AB33-D6CAAE76A1D0}" dt="2025-07-01T16:22:49.020" v="3049" actId="680"/>
        <pc:sldMkLst>
          <pc:docMk/>
          <pc:sldMk cId="1265583316" sldId="27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a-IR" u="sng" dirty="0"/>
              <a:t>سال 1401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سال 1401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01A-4DBB-9AAB-DCFE0ACC8FF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01A-4DBB-9AAB-DCFE0ACC8FF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01A-4DBB-9AAB-DCFE0ACC8FF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01A-4DBB-9AAB-DCFE0ACC8FF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2"/>
                <c:pt idx="0">
                  <c:v>زایمان طبیعی</c:v>
                </c:pt>
                <c:pt idx="1">
                  <c:v>زایمان سزارین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45.26</c:v>
                </c:pt>
                <c:pt idx="1">
                  <c:v>54.74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FD9-40F5-A848-31A868FE4E89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egendEntry>
        <c:idx val="2"/>
        <c:delete val="1"/>
      </c:legendEntry>
      <c:legendEntry>
        <c:idx val="3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B Nazanin" panose="00000400000000000000" pitchFamily="2" charset="-78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a-IR" u="sng" dirty="0"/>
              <a:t>سال 1402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سال 1402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BFD-45E9-9840-BDD838E3768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BFD-45E9-9840-BDD838E3768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BFD-45E9-9840-BDD838E3768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BFD-45E9-9840-BDD838E3768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زایمان طبیعی</c:v>
                </c:pt>
                <c:pt idx="1">
                  <c:v>سزارین غیرنخست زا</c:v>
                </c:pt>
                <c:pt idx="2">
                  <c:v>سزارین نخست زا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43.89</c:v>
                </c:pt>
                <c:pt idx="1">
                  <c:v>22.81</c:v>
                </c:pt>
                <c:pt idx="2">
                  <c:v>33.299999999999997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8B0-4B52-928F-8413FD58CCDE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egendEntry>
        <c:idx val="3"/>
        <c:delete val="1"/>
      </c:legendEntry>
      <c:layout>
        <c:manualLayout>
          <c:xMode val="edge"/>
          <c:yMode val="edge"/>
          <c:x val="6.8257553757639297E-2"/>
          <c:y val="0.14696581147154311"/>
          <c:w val="0.89999990677394492"/>
          <c:h val="7.9177138514836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B Nazanin" panose="00000400000000000000" pitchFamily="2" charset="-78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a-IR" u="sng" dirty="0"/>
              <a:t>سال 1403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6453152653491915"/>
          <c:y val="0.23783303486448024"/>
          <c:w val="0.62150730146786159"/>
          <c:h val="0.7299160765854485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سال 1403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22D-47AE-B7DF-C45BEB234CD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22D-47AE-B7DF-C45BEB234CD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22D-47AE-B7DF-C45BEB234CD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22D-47AE-B7DF-C45BEB234CD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زایمان طبیعی</c:v>
                </c:pt>
                <c:pt idx="1">
                  <c:v>سزارین غیرنخست زا</c:v>
                </c:pt>
                <c:pt idx="2">
                  <c:v>سزارین نخست زا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43.5</c:v>
                </c:pt>
                <c:pt idx="1">
                  <c:v>22.1</c:v>
                </c:pt>
                <c:pt idx="2">
                  <c:v>34.4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BAC-4B00-BA23-481AA559E7F6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egendEntry>
        <c:idx val="3"/>
        <c:delete val="1"/>
      </c:legendEntry>
      <c:layout>
        <c:manualLayout>
          <c:xMode val="edge"/>
          <c:yMode val="edge"/>
          <c:x val="0"/>
          <c:y val="7.452438148390729E-2"/>
          <c:w val="1"/>
          <c:h val="0.172523781593098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B Nazanin" panose="00000400000000000000" pitchFamily="2" charset="-78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5-07-18T15:48:12.983" idx="1">
    <p:pos x="10" y="10"/>
    <p:text/>
    <p:extLst>
      <p:ext uri="{C676402C-5697-4E1C-873F-D02D1690AC5C}">
        <p15:threadingInfo xmlns:p15="http://schemas.microsoft.com/office/powerpoint/2012/main" xmlns="" timeZoneBias="-21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43EEFA85-2D4F-4BEF-4DB0-CBB9DF50B3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CFC172C-6926-576D-01A4-E33ACAD58BE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B0792-85FB-47AA-B37A-268CC2089279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748BFEF-CBD8-91D1-A622-3D0BE953DF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a-IR"/>
              <a:t>ارائه دهنده: حوریه حیدری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0BC2E52-7111-BCE2-5E39-32A08CA7433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EBA6A-8C51-434D-B05A-5EF52BBBD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056536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7-29T14:29:18.829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24 0,'269'-23'0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7-29T14:29:26.264"/>
    </inkml:context>
    <inkml:brush xml:id="br0">
      <inkml:brushProperty name="width" value="0.2" units="cm"/>
      <inkml:brushProperty name="height" value="0.4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 0,'1490'50'0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7-29T14:29:27.384"/>
    </inkml:context>
    <inkml:brush xml:id="br0">
      <inkml:brushProperty name="width" value="0.2" units="cm"/>
      <inkml:brushProperty name="height" value="0.4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7-29T14:29:29.556"/>
    </inkml:context>
    <inkml:brush xml:id="br0">
      <inkml:brushProperty name="width" value="0.2" units="cm"/>
      <inkml:brushProperty name="height" value="0.4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0,'1418'0,"-1397"0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469BA-813D-45DC-AB22-2F9C4E6C9F43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a-IR"/>
              <a:t>ارائه دهنده: حوریه حیدری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4563B-8FF0-4BE0-9851-B61A9417F4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60827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a-IR"/>
              <a:t>ارائه دهنده: حوریه حیدری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C4563B-8FF0-4BE0-9851-B61A9417F45D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262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a-IR"/>
              <a:t>ارائه دهنده: حوریه حیدری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C4563B-8FF0-4BE0-9851-B61A9417F45D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220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BD4D1F-1FE0-F094-2153-F647C3CDD5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113310A-244F-44E7-EC8F-AE43A0F1B3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52A0960-51FD-73AC-7F4E-41579B081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B6FDA-D0CF-4535-A57E-DDDADBB9FCCB}" type="datetime1">
              <a:rPr lang="en-US" smtClean="0"/>
              <a:t>8/12/2025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EC34E37-1459-B178-F288-7A8051CAA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ارائه دهنده: حوریه حیدری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6711CB3-9FCF-AA7B-8AEF-7245C1D76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21/</a:t>
            </a:r>
            <a:r>
              <a:rPr lang="fa-IR" dirty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07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BD6286-EB87-9F9F-A967-6FB3E2357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6BAFB2B-3612-AA26-31E1-D0B95DFFCF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7CD42B5-AEB3-47CD-55FD-A6D2A621F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097D-0399-4314-86DB-E60C87A6DC06}" type="datetime1">
              <a:rPr lang="en-US" smtClean="0"/>
              <a:t>8/12/2025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C5E14DE-FF00-1957-FF7F-4B6B853C3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ارائه دهنده: حوریه حیدری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AE26CA2-3896-EDE7-EE54-4A8D82165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/21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859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1711A09-816C-7B2E-5679-23919C2FC3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E55DCB8-6E9F-419C-541D-CAB9101FD4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A8ADC5-0C27-ED12-24CE-62FCAEE57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A954-6025-402A-87A7-2A929EEF2A23}" type="datetime1">
              <a:rPr lang="en-US" smtClean="0"/>
              <a:t>8/12/2025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8FAF828-680D-3D4B-D07D-D814D1B4A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ارائه دهنده: حوریه حیدری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EFFBB52-9123-4ABF-5559-88B39203B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/21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143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DA60-23A2-4C1B-94C6-8DE81216DAF8}" type="datetime1">
              <a:rPr lang="en-US" smtClean="0"/>
              <a:t>8/12/2025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ارائه دهنده: حوریه حیدری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/21</a:t>
            </a:r>
          </a:p>
        </p:txBody>
      </p:sp>
    </p:spTree>
    <p:extLst>
      <p:ext uri="{BB962C8B-B14F-4D97-AF65-F5344CB8AC3E}">
        <p14:creationId xmlns:p14="http://schemas.microsoft.com/office/powerpoint/2010/main" val="4089576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C8116C-D48A-CF79-F380-432C3F154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F41F8D9-A035-B870-4CA8-E3B4A0BC9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8F1D56D-8031-F770-0E44-1DCC8D428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911E-71A5-4F76-BD8B-FBCFCAA38CC6}" type="datetime1">
              <a:rPr lang="en-US" smtClean="0"/>
              <a:t>8/12/2025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9D1BD6A-748B-497B-4DB0-D6A07CA07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ارائه دهنده: حوریه حیدری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8DC274F-59FC-C7EC-1F31-68513DA6A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/21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434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154069-1D0A-D197-AC3D-C681AE2F2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A4204CA-FA92-C4F9-5D45-2C594566C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B6A48EC-1606-B7C4-D15C-9DC8FDEB1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073AA-487F-4987-A1A4-5B5127C0C95D}" type="datetime1">
              <a:rPr lang="en-US" smtClean="0"/>
              <a:t>8/12/2025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A855A12-C052-BCE4-9559-A1BD1C5F8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ارائه دهنده: حوریه حیدری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33F4682-2830-DA3F-3BA3-5A9A80A80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345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5C7D2C-7EFB-080A-AB9F-8C5D40BAF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A748B3-7FB4-1B93-9249-04A20B1523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7CFFFD2-2E06-EE04-EEA8-56020D488E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35C517B-B734-0D5A-6154-95247B75D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478F-B2BC-45B9-B353-EF63B11044C9}" type="datetime1">
              <a:rPr lang="en-US" smtClean="0"/>
              <a:t>8/12/2025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49DCED1-A928-2C7E-5D39-DBDF9C6E9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ارائه دهنده: حوریه حیدری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5070BE8-83FD-60D8-8CE4-B6CEDA248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/21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4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C050A9-7745-2FCB-9E86-BCB0934BC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2AC52C7-3160-6EFF-1067-F3CA09E643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9CD9558-7F15-09C8-DF23-0C8F0F881E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F510DCB-360A-DDD0-D6A8-7C23331A83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61E992F-956E-1691-0745-E4F446C73D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6DDA69E-6C65-0D16-FED6-29C4A456B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89F9-CE19-450E-96BF-7CDFB834F990}" type="datetime1">
              <a:rPr lang="en-US" smtClean="0"/>
              <a:t>8/12/2025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57ABEC7-B63E-2ACC-8318-4A69001AC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ارائه دهنده: حوریه حیدری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052BCCF-C75F-D796-7458-1C32718DE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/21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389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858036-843D-879C-1540-E1A451AFE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E2A2DA7-9BA3-3BB8-0BB4-F0534335F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28E55-5CD7-48AC-AB7F-A7F452A0B8B5}" type="datetime1">
              <a:rPr lang="en-US" smtClean="0"/>
              <a:t>8/12/2025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3AF41B3-073D-84A6-CB98-449E3D412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ارائه دهنده: حوریه حیدری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DACB770-DC49-FB15-428B-BD73F6ED0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099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8DD4D83-EACF-59E1-A3FE-EE26BAE72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0DFF-08DB-4811-94AC-2E8B60852938}" type="datetime1">
              <a:rPr lang="en-US" smtClean="0"/>
              <a:t>8/12/2025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E02D771-1016-6C9F-0886-37EB2A27B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ارائه دهنده: حوریه حیدری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BCFDE52-2E2E-05AF-8469-F77DE2044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852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37D420-A4CB-7450-9862-00AE44ED4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9B1515-A112-9395-46A7-8D195D4A1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9277D67-46BF-7DF9-4580-8BE2F362E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CB4BE45-1573-6E77-B55B-9B0A95223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BF658-09C7-4320-8467-AAD1F95844C7}" type="datetime1">
              <a:rPr lang="en-US" smtClean="0"/>
              <a:t>8/12/2025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B9B3D9D-C18C-AD41-F2D3-CAF461553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ارائه دهنده: حوریه حیدری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43067D1-0DD8-0BDA-7C6F-3E3E36BA7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/21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971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F265F6-8FF3-F884-9C35-4FD1CDB27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CDD15AB-A52E-2F7D-AAF8-AD92D6FAF1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1E3768D-1A84-AF6D-5A3A-62867EE806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7904F66-0823-E6BC-8454-16B0FEFF1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AA62B-D92E-4700-93F0-85126674633A}" type="datetime1">
              <a:rPr lang="en-US" smtClean="0"/>
              <a:t>8/12/2025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FEAC73D-1C94-BF25-B9C2-4021770E2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ارائه دهنده: حوریه حیدری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98F4D7C-FA74-5544-C679-937B21CCB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378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8285721-551B-2575-6F6E-A46E637DB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CFA012A-5A4D-EC79-A961-1FA5BD762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54AD034-9FC7-FE21-21E9-020A5B3CD0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B0745-DF92-4F47-9A3B-05AD6910CC96}" type="datetime1">
              <a:rPr lang="en-US" smtClean="0"/>
              <a:t>8/12/2025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F16A953-EF00-5D07-5ED8-B8EA133515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a-IR"/>
              <a:t>ارائه دهنده: حوریه حیدری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9C9933A-6F01-4FE6-D120-02F6D161F5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/</a:t>
            </a:r>
            <a:r>
              <a:rPr lang="fa-IR" dirty="0"/>
              <a:t>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060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B Nazanin" panose="00000400000000000000" pitchFamily="2" charset="-78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customXml" Target="../ink/ink2.xml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customXml" Target="../ink/ink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h.bmj.com/content/6/6/e005671" TargetMode="External"/><Relationship Id="rId2" Type="http://schemas.openxmlformats.org/officeDocument/2006/relationships/hyperlink" Target="https://www.who.int/News/Item/16-06-2021-Caesarean-Section-Rates-Continue-To-Rise-Amid-Growing-Inequalities-In-Access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h.bmj.com/content/6/6/e005671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nchs/products/databriefs/db535.htm" TargetMode="External"/><Relationship Id="rId2" Type="http://schemas.openxmlformats.org/officeDocument/2006/relationships/hyperlink" Target="https://pubmed.ncbi.nlm.nih.gov/37667479/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gh.bmj.com/content/6/6/e005671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gh.bmj.com/content/6/6/e005671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khabaronline.ir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1500">
              <a:srgbClr val="B7D9A1"/>
            </a:gs>
            <a:gs pos="100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6">
                <a:lumMod val="60000"/>
                <a:lumOff val="40000"/>
              </a:schemeClr>
            </a:gs>
            <a:gs pos="100000">
              <a:srgbClr val="AAC6C7"/>
            </a:gs>
            <a:gs pos="100000">
              <a:schemeClr val="accent6">
                <a:lumMod val="5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D9BE09-A86A-D171-C8DC-26050ECB65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0685" y="1760667"/>
            <a:ext cx="8689976" cy="237704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a-IR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اپیدمیولوژی سزارین</a:t>
            </a:r>
            <a:r>
              <a:rPr lang="fa-I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a-I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Cesarean section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3A4C622-6F18-E103-380F-407027EF3F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421" y="149470"/>
            <a:ext cx="5320717" cy="62973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2872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E4195052-1E1E-57FE-4D22-4421DA9EAC5E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10613887"/>
              </p:ext>
            </p:extLst>
          </p:nvPr>
        </p:nvGraphicFramePr>
        <p:xfrm>
          <a:off x="460131" y="1230924"/>
          <a:ext cx="11271738" cy="531935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878623">
                  <a:extLst>
                    <a:ext uri="{9D8B030D-6E8A-4147-A177-3AD203B41FA5}">
                      <a16:colId xmlns:a16="http://schemas.microsoft.com/office/drawing/2014/main" xmlns="" val="3941957740"/>
                    </a:ext>
                  </a:extLst>
                </a:gridCol>
                <a:gridCol w="1878623">
                  <a:extLst>
                    <a:ext uri="{9D8B030D-6E8A-4147-A177-3AD203B41FA5}">
                      <a16:colId xmlns:a16="http://schemas.microsoft.com/office/drawing/2014/main" xmlns="" val="2824890658"/>
                    </a:ext>
                  </a:extLst>
                </a:gridCol>
                <a:gridCol w="1878623">
                  <a:extLst>
                    <a:ext uri="{9D8B030D-6E8A-4147-A177-3AD203B41FA5}">
                      <a16:colId xmlns:a16="http://schemas.microsoft.com/office/drawing/2014/main" xmlns="" val="1995283425"/>
                    </a:ext>
                  </a:extLst>
                </a:gridCol>
                <a:gridCol w="1878623">
                  <a:extLst>
                    <a:ext uri="{9D8B030D-6E8A-4147-A177-3AD203B41FA5}">
                      <a16:colId xmlns:a16="http://schemas.microsoft.com/office/drawing/2014/main" xmlns="" val="1795516183"/>
                    </a:ext>
                  </a:extLst>
                </a:gridCol>
                <a:gridCol w="1878623">
                  <a:extLst>
                    <a:ext uri="{9D8B030D-6E8A-4147-A177-3AD203B41FA5}">
                      <a16:colId xmlns:a16="http://schemas.microsoft.com/office/drawing/2014/main" xmlns="" val="1405702995"/>
                    </a:ext>
                  </a:extLst>
                </a:gridCol>
                <a:gridCol w="1878623">
                  <a:extLst>
                    <a:ext uri="{9D8B030D-6E8A-4147-A177-3AD203B41FA5}">
                      <a16:colId xmlns:a16="http://schemas.microsoft.com/office/drawing/2014/main" xmlns="" val="3282954526"/>
                    </a:ext>
                  </a:extLst>
                </a:gridCol>
              </a:tblGrid>
              <a:tr h="870696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دانشگاه، شهر و بیمارستان</a:t>
                      </a:r>
                      <a:endParaRPr lang="fa-IR" sz="1600" b="1" i="0" u="none" strike="noStrike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تعداد کل زایمان</a:t>
                      </a:r>
                      <a:endParaRPr lang="fa-IR" sz="1600" b="1" i="0" u="none" strike="noStrike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تعداد کل زایمان طبیعی</a:t>
                      </a:r>
                      <a:endParaRPr lang="fa-IR" sz="1600" b="1" i="0" u="none" strike="noStrike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درصد سزارین به کل زایمان</a:t>
                      </a:r>
                      <a:endParaRPr lang="fa-IR" sz="1600" b="1" i="0" u="none" strike="noStrike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درصد سزارین در زایمان نخست</a:t>
                      </a:r>
                      <a:endParaRPr lang="fa-IR" sz="1600" b="1" i="0" u="none" strike="noStrike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میزان شرکت در کلاس های آمادگی برای زایمان</a:t>
                      </a:r>
                      <a:endParaRPr lang="fa-IR" sz="1600" b="1" i="0" u="none" strike="noStrike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7958250"/>
                  </a:ext>
                </a:extLst>
              </a:tr>
              <a:tr h="296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r>
                        <a:rPr lang="fa-IR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کشور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1103276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495,218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55.11%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59.52%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6.07%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53152428"/>
                  </a:ext>
                </a:extLst>
              </a:tr>
              <a:tr h="29657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گیلان</a:t>
                      </a:r>
                      <a:endParaRPr lang="fa-IR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19807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4,236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78.61%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81.31%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4.80%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rgbClr val="FF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76561399"/>
                  </a:ext>
                </a:extLst>
              </a:tr>
              <a:tr h="29657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تبریز</a:t>
                      </a:r>
                      <a:endParaRPr lang="fa-IR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41601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11,461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72.45%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77.59%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4.90%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5442429"/>
                  </a:ext>
                </a:extLst>
              </a:tr>
              <a:tr h="29657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ايران</a:t>
                      </a:r>
                      <a:endParaRPr lang="fa-IR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68395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19,405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71.63%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77.37%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9.28%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0464696"/>
                  </a:ext>
                </a:extLst>
              </a:tr>
              <a:tr h="29657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تهران</a:t>
                      </a:r>
                      <a:endParaRPr lang="fa-IR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35219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10,089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71.35%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75.43%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2.61%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7314835"/>
                  </a:ext>
                </a:extLst>
              </a:tr>
              <a:tr h="29657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شهید بهشتی</a:t>
                      </a:r>
                      <a:endParaRPr lang="fa-IR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53885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15,937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70.42%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77.82%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7.28%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8396255"/>
                  </a:ext>
                </a:extLst>
              </a:tr>
              <a:tr h="29657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بابل</a:t>
                      </a:r>
                      <a:endParaRPr lang="fa-IR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6395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1,922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69.95%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65.28%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13.07%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222373"/>
                  </a:ext>
                </a:extLst>
              </a:tr>
              <a:tr h="29657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ایلام</a:t>
                      </a:r>
                      <a:endParaRPr lang="fa-IR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6259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2,035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67.49%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71.77%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5.43%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5776275"/>
                  </a:ext>
                </a:extLst>
              </a:tr>
              <a:tr h="29657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اردبيل</a:t>
                      </a:r>
                      <a:endParaRPr lang="fa-IR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14625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4,840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66.91%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68.61%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3.35%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64301381"/>
                  </a:ext>
                </a:extLst>
              </a:tr>
              <a:tr h="29657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مازندران</a:t>
                      </a:r>
                      <a:endParaRPr lang="fa-IR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20891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6,987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66.55%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62.69%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10.57%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27824270"/>
                  </a:ext>
                </a:extLst>
              </a:tr>
              <a:tr h="29657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کرمان</a:t>
                      </a:r>
                      <a:endParaRPr lang="fa-IR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22991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7,877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65.74%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68.91%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3.60%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15800388"/>
                  </a:ext>
                </a:extLst>
              </a:tr>
              <a:tr h="29657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شاهرود</a:t>
                      </a:r>
                      <a:endParaRPr lang="fa-IR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3098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1,076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65.27%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68.61%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1.61%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3023990"/>
                  </a:ext>
                </a:extLst>
              </a:tr>
              <a:tr h="29657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شیراز</a:t>
                      </a:r>
                      <a:endParaRPr lang="fa-IR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51895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18,158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65.01%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70.74%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3.07%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40845264"/>
                  </a:ext>
                </a:extLst>
              </a:tr>
              <a:tr h="29657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اصفهان</a:t>
                      </a:r>
                      <a:endParaRPr lang="fa-IR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54697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21,846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60.06%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63.94%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19.56%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7010572"/>
                  </a:ext>
                </a:extLst>
              </a:tr>
              <a:tr h="29657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قزوین</a:t>
                      </a:r>
                      <a:endParaRPr lang="fa-IR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15252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6,220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59.22%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65.57%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2.31%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1808203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01FA527-E948-41F2-C20C-E80FB8186C5C}"/>
              </a:ext>
            </a:extLst>
          </p:cNvPr>
          <p:cNvSpPr txBox="1"/>
          <p:nvPr/>
        </p:nvSpPr>
        <p:spPr>
          <a:xfrm>
            <a:off x="669701" y="307725"/>
            <a:ext cx="107602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4000" b="1" dirty="0">
                <a:cs typeface="B Nazanin" panose="00000400000000000000" pitchFamily="2" charset="-78"/>
              </a:rPr>
              <a:t>پایش سزارین های انجام شده در سال 1402 در کل کشور</a:t>
            </a:r>
            <a:endParaRPr lang="en-US" sz="4000" b="1" dirty="0">
              <a:cs typeface="B Nazanin" panose="00000400000000000000" pitchFamily="2" charset="-7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D57F523B-FA85-BABD-F645-6E5ACF08B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ارائه دهنده: حوریه حیدری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0EFF7C5D-FE55-64CA-C60D-5F4ABEBF7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4031" y="6492875"/>
            <a:ext cx="2743200" cy="365125"/>
          </a:xfrm>
        </p:spPr>
        <p:txBody>
          <a:bodyPr/>
          <a:lstStyle/>
          <a:p>
            <a:r>
              <a:rPr lang="fa-IR" dirty="0"/>
              <a:t>10</a:t>
            </a:r>
            <a:r>
              <a:rPr lang="en-US" dirty="0"/>
              <a:t>/2</a:t>
            </a:r>
            <a:r>
              <a:rPr lang="fa-IR" dirty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581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A244B195-3E6E-8385-934A-FC0CE12BFBED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43590135"/>
              </p:ext>
            </p:extLst>
          </p:nvPr>
        </p:nvGraphicFramePr>
        <p:xfrm>
          <a:off x="694592" y="988157"/>
          <a:ext cx="10971335" cy="562081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828555">
                  <a:extLst>
                    <a:ext uri="{9D8B030D-6E8A-4147-A177-3AD203B41FA5}">
                      <a16:colId xmlns:a16="http://schemas.microsoft.com/office/drawing/2014/main" xmlns="" val="1702633712"/>
                    </a:ext>
                  </a:extLst>
                </a:gridCol>
                <a:gridCol w="1828556">
                  <a:extLst>
                    <a:ext uri="{9D8B030D-6E8A-4147-A177-3AD203B41FA5}">
                      <a16:colId xmlns:a16="http://schemas.microsoft.com/office/drawing/2014/main" xmlns="" val="1241793275"/>
                    </a:ext>
                  </a:extLst>
                </a:gridCol>
                <a:gridCol w="1828556">
                  <a:extLst>
                    <a:ext uri="{9D8B030D-6E8A-4147-A177-3AD203B41FA5}">
                      <a16:colId xmlns:a16="http://schemas.microsoft.com/office/drawing/2014/main" xmlns="" val="1674734737"/>
                    </a:ext>
                  </a:extLst>
                </a:gridCol>
                <a:gridCol w="1828556">
                  <a:extLst>
                    <a:ext uri="{9D8B030D-6E8A-4147-A177-3AD203B41FA5}">
                      <a16:colId xmlns:a16="http://schemas.microsoft.com/office/drawing/2014/main" xmlns="" val="598931428"/>
                    </a:ext>
                  </a:extLst>
                </a:gridCol>
                <a:gridCol w="1828556">
                  <a:extLst>
                    <a:ext uri="{9D8B030D-6E8A-4147-A177-3AD203B41FA5}">
                      <a16:colId xmlns:a16="http://schemas.microsoft.com/office/drawing/2014/main" xmlns="" val="1636842392"/>
                    </a:ext>
                  </a:extLst>
                </a:gridCol>
                <a:gridCol w="1828556">
                  <a:extLst>
                    <a:ext uri="{9D8B030D-6E8A-4147-A177-3AD203B41FA5}">
                      <a16:colId xmlns:a16="http://schemas.microsoft.com/office/drawing/2014/main" xmlns="" val="3301900364"/>
                    </a:ext>
                  </a:extLst>
                </a:gridCol>
              </a:tblGrid>
              <a:tr h="808892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دانشگاه، شهر و بیمارستان</a:t>
                      </a:r>
                      <a:endParaRPr lang="fa-IR" sz="1600" b="1" i="0" u="none" strike="noStrike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تعداد کل زایمان</a:t>
                      </a:r>
                      <a:endParaRPr lang="fa-IR" sz="1600" b="1" i="0" u="none" strike="noStrike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تعداد کل زایمان طبیعی</a:t>
                      </a:r>
                      <a:endParaRPr lang="fa-IR" sz="1600" b="1" i="0" u="none" strike="noStrike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درصد سزارین به کل زایمان</a:t>
                      </a:r>
                      <a:endParaRPr lang="fa-IR" sz="1600" b="1" i="0" u="none" strike="noStrike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درصد سزارین در زایمان نخست</a:t>
                      </a:r>
                      <a:endParaRPr lang="fa-IR" sz="1600" b="1" i="0" u="none" strike="noStrike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میزان شرکت در کلاس های آمادگی برای زایمان</a:t>
                      </a:r>
                      <a:endParaRPr lang="fa-IR" sz="1600" b="1" i="0" u="none" strike="noStrike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6496863"/>
                  </a:ext>
                </a:extLst>
              </a:tr>
              <a:tr h="32079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کرج</a:t>
                      </a:r>
                      <a:endParaRPr lang="fa-IR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29013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11,945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58.83%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62.26%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2.73%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25016307"/>
                  </a:ext>
                </a:extLst>
              </a:tr>
              <a:tr h="32079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لرستان</a:t>
                      </a:r>
                      <a:endParaRPr lang="fa-IR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22891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9,543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58.31%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63.86%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7.68%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74966796"/>
                  </a:ext>
                </a:extLst>
              </a:tr>
              <a:tr h="32079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گلستان</a:t>
                      </a:r>
                      <a:endParaRPr lang="fa-IR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30574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12,800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58.13%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62.16%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4.98%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74906809"/>
                  </a:ext>
                </a:extLst>
              </a:tr>
              <a:tr h="32079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کاشان</a:t>
                      </a:r>
                      <a:endParaRPr lang="fa-IR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7219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3,142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56.48%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63.15%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2.55%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070203"/>
                  </a:ext>
                </a:extLst>
              </a:tr>
              <a:tr h="32079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فسا</a:t>
                      </a:r>
                      <a:endParaRPr lang="fa-IR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2330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1,043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55.24%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51.82%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47.25%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39735173"/>
                  </a:ext>
                </a:extLst>
              </a:tr>
              <a:tr h="32079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جندي شاپور اهواز</a:t>
                      </a:r>
                      <a:endParaRPr lang="fa-IR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60049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27,311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54.52%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59.68%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7.91%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2294638"/>
                  </a:ext>
                </a:extLst>
              </a:tr>
              <a:tr h="32079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قم</a:t>
                      </a:r>
                      <a:endParaRPr lang="fa-IR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20748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9,475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54.33%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58.03%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3.85%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45156186"/>
                  </a:ext>
                </a:extLst>
              </a:tr>
              <a:tr h="32079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شهید صدوقی یزد</a:t>
                      </a:r>
                      <a:endParaRPr lang="fa-IR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22239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10,173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54.26%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57.94%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1.68%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4190977"/>
                  </a:ext>
                </a:extLst>
              </a:tr>
              <a:tr h="32079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همدان</a:t>
                      </a:r>
                      <a:endParaRPr lang="fa-IR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21596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9,904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54.14%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56.08%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9.01%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46914905"/>
                  </a:ext>
                </a:extLst>
              </a:tr>
              <a:tr h="32079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جهرم</a:t>
                      </a:r>
                      <a:endParaRPr lang="fa-IR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3266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1,528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53.21%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56.85%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3.28%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2258776"/>
                  </a:ext>
                </a:extLst>
              </a:tr>
              <a:tr h="32079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سمنان</a:t>
                      </a:r>
                      <a:endParaRPr lang="fa-IR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4792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2,242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53.21%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54.82%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8.79%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44582743"/>
                  </a:ext>
                </a:extLst>
              </a:tr>
              <a:tr h="32079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آذربایجان غربی</a:t>
                      </a:r>
                      <a:endParaRPr lang="fa-IR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43768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20,631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52.86%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54.59%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0.79%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67579757"/>
                  </a:ext>
                </a:extLst>
              </a:tr>
              <a:tr h="32079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کرمانشاه</a:t>
                      </a:r>
                      <a:endParaRPr lang="fa-IR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23370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11,024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52.83%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52.94%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6.77%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9801447"/>
                  </a:ext>
                </a:extLst>
              </a:tr>
              <a:tr h="32079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خلخال</a:t>
                      </a:r>
                      <a:endParaRPr lang="fa-IR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685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324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52.70%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59.45%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3.36%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13462"/>
                  </a:ext>
                </a:extLst>
              </a:tr>
              <a:tr h="32079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رفسنجان</a:t>
                      </a:r>
                      <a:endParaRPr lang="fa-IR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5128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2,480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51.64%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57.31%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cs typeface="B Nazanin" panose="00000400000000000000" pitchFamily="2" charset="-78"/>
                        </a:rPr>
                        <a:t>2.34%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B Nazanin" panose="00000400000000000000" pitchFamily="2" charset="-78"/>
                      </a:endParaRPr>
                    </a:p>
                  </a:txBody>
                  <a:tcPr marL="8085" marR="8085" marT="808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1414039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42F1856-8D8F-05FE-3AD3-B9BFD737771F}"/>
              </a:ext>
            </a:extLst>
          </p:cNvPr>
          <p:cNvSpPr txBox="1"/>
          <p:nvPr/>
        </p:nvSpPr>
        <p:spPr>
          <a:xfrm>
            <a:off x="579549" y="187480"/>
            <a:ext cx="10908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B Nazanin" panose="00000400000000000000" pitchFamily="2" charset="-78"/>
              </a:rPr>
              <a:t>پایش سزارین های انجام شده در سال 1402 در کل کشور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6EA52AB0-A531-6466-9091-FDB20C618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ارائه دهنده: حوریه حیدری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C9AFF574-E1C3-CF24-6BE7-21866C7EA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3308" y="6538912"/>
            <a:ext cx="2743200" cy="365125"/>
          </a:xfrm>
        </p:spPr>
        <p:txBody>
          <a:bodyPr/>
          <a:lstStyle/>
          <a:p>
            <a:r>
              <a:rPr lang="fa-IR" dirty="0"/>
              <a:t>11</a:t>
            </a:r>
            <a:r>
              <a:rPr lang="en-US" dirty="0"/>
              <a:t>/2</a:t>
            </a:r>
            <a:r>
              <a:rPr lang="fa-IR" dirty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234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E4160BF6-D0B6-9422-53CA-257A1811FD12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rcRect t="43276"/>
          <a:stretch>
            <a:fillRect/>
          </a:stretch>
        </p:blipFill>
        <p:spPr>
          <a:xfrm>
            <a:off x="293077" y="1221641"/>
            <a:ext cx="11605846" cy="5134709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33056D0A-5714-1B65-C152-1832FCD57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ارائه دهنده: حوریه حیدری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6EFD37B-2370-8BC5-12B2-00B562F80201}"/>
              </a:ext>
            </a:extLst>
          </p:cNvPr>
          <p:cNvSpPr txBox="1"/>
          <p:nvPr/>
        </p:nvSpPr>
        <p:spPr>
          <a:xfrm>
            <a:off x="412124" y="281353"/>
            <a:ext cx="114750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4000" b="1" dirty="0">
                <a:cs typeface="B Nazanin" panose="00000400000000000000" pitchFamily="2" charset="-78"/>
              </a:rPr>
              <a:t>گروه بندی درصد سزارین های انجام شده در کشور درسال 1402</a:t>
            </a:r>
            <a:endParaRPr lang="en-US" sz="4000" b="1" dirty="0">
              <a:cs typeface="B Nazanin" panose="00000400000000000000" pitchFamily="2" charset="-78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xmlns="" id="{91C2114A-CF73-628A-58E9-BCF126B183FC}"/>
                  </a:ext>
                </a:extLst>
              </p14:cNvPr>
              <p14:cNvContentPartPr/>
              <p14:nvPr/>
            </p14:nvContentPartPr>
            <p14:xfrm>
              <a:off x="3103518" y="2839860"/>
              <a:ext cx="97200" cy="90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91C2114A-CF73-628A-58E9-BCF126B183F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67518" y="2768220"/>
                <a:ext cx="168840" cy="15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xmlns="" id="{AD30A681-F55E-C07D-6E45-217AD6C364E6}"/>
                  </a:ext>
                </a:extLst>
              </p14:cNvPr>
              <p14:cNvContentPartPr/>
              <p14:nvPr/>
            </p14:nvContentPartPr>
            <p14:xfrm>
              <a:off x="3085878" y="2813220"/>
              <a:ext cx="536760" cy="183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AD30A681-F55E-C07D-6E45-217AD6C364E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049878" y="2741220"/>
                <a:ext cx="608400" cy="16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xmlns="" id="{3E290B15-7649-3FF2-0B27-815389BE823D}"/>
                  </a:ext>
                </a:extLst>
              </p14:cNvPr>
              <p14:cNvContentPartPr/>
              <p14:nvPr/>
            </p14:nvContentPartPr>
            <p14:xfrm>
              <a:off x="3622278" y="2831220"/>
              <a:ext cx="360" cy="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3E290B15-7649-3FF2-0B27-815389BE823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586638" y="2759220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xmlns="" id="{F8702912-991C-4C57-9CDA-B690BB77018F}"/>
                  </a:ext>
                </a:extLst>
              </p14:cNvPr>
              <p14:cNvContentPartPr/>
              <p14:nvPr/>
            </p14:nvContentPartPr>
            <p14:xfrm>
              <a:off x="2487918" y="3718980"/>
              <a:ext cx="518040" cy="3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F8702912-991C-4C57-9CDA-B690BB77018F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451918" y="3646980"/>
                <a:ext cx="589680" cy="14400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D7FBF36-802A-41E1-4A4F-D9F0627A2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/>
              <a:t>12</a:t>
            </a:r>
            <a:r>
              <a:rPr lang="en-US" dirty="0"/>
              <a:t>/2</a:t>
            </a:r>
            <a:r>
              <a:rPr lang="fa-IR" dirty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617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4A356A-E2F3-D46B-4A07-2022F7D88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8426" y="76731"/>
            <a:ext cx="10364451" cy="1081533"/>
          </a:xfrm>
        </p:spPr>
        <p:txBody>
          <a:bodyPr>
            <a:normAutofit/>
          </a:bodyPr>
          <a:lstStyle/>
          <a:p>
            <a:r>
              <a:rPr lang="fa-IR" sz="4000" b="1" dirty="0">
                <a:cs typeface="B Nazanin" panose="00000400000000000000" pitchFamily="2" charset="-78"/>
              </a:rPr>
              <a:t>تغییر درصد سزارین از سال 1401 تا 1402</a:t>
            </a:r>
            <a:endParaRPr lang="en-US" sz="4000" b="1" dirty="0">
              <a:cs typeface="B Nazanin" panose="00000400000000000000" pitchFamily="2" charset="-78"/>
            </a:endParaRPr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xmlns="" id="{27BB38EA-803D-A361-5DDA-D4D33587FFE8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9385659"/>
              </p:ext>
            </p:extLst>
          </p:nvPr>
        </p:nvGraphicFramePr>
        <p:xfrm>
          <a:off x="263768" y="991211"/>
          <a:ext cx="11664464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6352">
                  <a:extLst>
                    <a:ext uri="{9D8B030D-6E8A-4147-A177-3AD203B41FA5}">
                      <a16:colId xmlns:a16="http://schemas.microsoft.com/office/drawing/2014/main" xmlns="" val="801180054"/>
                    </a:ext>
                  </a:extLst>
                </a:gridCol>
                <a:gridCol w="1666352">
                  <a:extLst>
                    <a:ext uri="{9D8B030D-6E8A-4147-A177-3AD203B41FA5}">
                      <a16:colId xmlns:a16="http://schemas.microsoft.com/office/drawing/2014/main" xmlns="" val="800938881"/>
                    </a:ext>
                  </a:extLst>
                </a:gridCol>
                <a:gridCol w="1666352">
                  <a:extLst>
                    <a:ext uri="{9D8B030D-6E8A-4147-A177-3AD203B41FA5}">
                      <a16:colId xmlns:a16="http://schemas.microsoft.com/office/drawing/2014/main" xmlns="" val="4145443069"/>
                    </a:ext>
                  </a:extLst>
                </a:gridCol>
                <a:gridCol w="1666352">
                  <a:extLst>
                    <a:ext uri="{9D8B030D-6E8A-4147-A177-3AD203B41FA5}">
                      <a16:colId xmlns:a16="http://schemas.microsoft.com/office/drawing/2014/main" xmlns="" val="756548806"/>
                    </a:ext>
                  </a:extLst>
                </a:gridCol>
                <a:gridCol w="1666352">
                  <a:extLst>
                    <a:ext uri="{9D8B030D-6E8A-4147-A177-3AD203B41FA5}">
                      <a16:colId xmlns:a16="http://schemas.microsoft.com/office/drawing/2014/main" xmlns="" val="4101651597"/>
                    </a:ext>
                  </a:extLst>
                </a:gridCol>
                <a:gridCol w="1666352">
                  <a:extLst>
                    <a:ext uri="{9D8B030D-6E8A-4147-A177-3AD203B41FA5}">
                      <a16:colId xmlns:a16="http://schemas.microsoft.com/office/drawing/2014/main" xmlns="" val="3296496366"/>
                    </a:ext>
                  </a:extLst>
                </a:gridCol>
                <a:gridCol w="1666352">
                  <a:extLst>
                    <a:ext uri="{9D8B030D-6E8A-4147-A177-3AD203B41FA5}">
                      <a16:colId xmlns:a16="http://schemas.microsoft.com/office/drawing/2014/main" xmlns="" val="73274992"/>
                    </a:ext>
                  </a:extLst>
                </a:gridCol>
              </a:tblGrid>
              <a:tr h="1133896"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درصد سزارین نخست زا در سال 1403 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تفاوت شاخص در سال 1403 در مقایسه با 1402</a:t>
                      </a:r>
                    </a:p>
                    <a:p>
                      <a:pPr algn="ctr" rtl="1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درصد سزارین در سال 1403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تفاوت شاخص در سال1402 در مقایسه با 1401</a:t>
                      </a:r>
                      <a:endParaRPr lang="en-US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درصد سزارین سال 1402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درصد سزارین سال 1401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نام دانشگاه/دانشکده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81539285"/>
                  </a:ext>
                </a:extLst>
              </a:tr>
              <a:tr h="353377"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60.90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0.39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56.50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1.37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56.11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54.74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کشوری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63973554"/>
                  </a:ext>
                </a:extLst>
              </a:tr>
              <a:tr h="353377"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1.11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66.46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65.35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کرمان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84765678"/>
                  </a:ext>
                </a:extLst>
              </a:tr>
              <a:tr h="353377">
                <a:tc>
                  <a:txBody>
                    <a:bodyPr/>
                    <a:lstStyle/>
                    <a:p>
                      <a:pPr algn="ctr" rtl="1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0.76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53.48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57.72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کرمانشاه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2762981"/>
                  </a:ext>
                </a:extLst>
              </a:tr>
              <a:tr h="353377">
                <a:tc>
                  <a:txBody>
                    <a:bodyPr/>
                    <a:lstStyle/>
                    <a:p>
                      <a:pPr algn="ctr" rtl="1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3.96-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46.26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50.22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گراش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01372859"/>
                  </a:ext>
                </a:extLst>
              </a:tr>
              <a:tr h="353377"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62.2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1.3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61.1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0.96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59.80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58.84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گلستان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88258992"/>
                  </a:ext>
                </a:extLst>
              </a:tr>
              <a:tr h="353377"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1.19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41.91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40.73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گناباد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66814114"/>
                  </a:ext>
                </a:extLst>
              </a:tr>
              <a:tr h="353377">
                <a:tc>
                  <a:txBody>
                    <a:bodyPr/>
                    <a:lstStyle/>
                    <a:p>
                      <a:pPr algn="ctr" rtl="1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1.54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79.63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78.09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گیلان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29385748"/>
                  </a:ext>
                </a:extLst>
              </a:tr>
              <a:tr h="353377">
                <a:tc>
                  <a:txBody>
                    <a:bodyPr/>
                    <a:lstStyle/>
                    <a:p>
                      <a:pPr algn="ctr" rtl="1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6.99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49.94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42.95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لارستان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15137939"/>
                  </a:ext>
                </a:extLst>
              </a:tr>
              <a:tr h="353377">
                <a:tc>
                  <a:txBody>
                    <a:bodyPr/>
                    <a:lstStyle/>
                    <a:p>
                      <a:pPr algn="ctr" rtl="1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0.30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58.69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58.39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لرستان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162398"/>
                  </a:ext>
                </a:extLst>
              </a:tr>
              <a:tr h="353377"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3.46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69.82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66.36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مازندران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99427394"/>
                  </a:ext>
                </a:extLst>
              </a:tr>
              <a:tr h="353377">
                <a:tc>
                  <a:txBody>
                    <a:bodyPr/>
                    <a:lstStyle/>
                    <a:p>
                      <a:pPr algn="ctr" rtl="1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2.42-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49.00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51.42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مراغه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49613747"/>
                  </a:ext>
                </a:extLst>
              </a:tr>
              <a:tr h="353377"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38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0.7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46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0.22-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45.30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45.51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B Nazanin" panose="00000400000000000000" pitchFamily="2" charset="-78"/>
                        </a:rPr>
                        <a:t>نیشابور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08835107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41C443F-E75A-0712-797F-D685C6C1C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ارائه دهنده: حوریه حیدری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73AE4C1-20AB-3270-1251-D31F16E4C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35915" y="6492875"/>
            <a:ext cx="2743200" cy="365125"/>
          </a:xfrm>
        </p:spPr>
        <p:txBody>
          <a:bodyPr/>
          <a:lstStyle/>
          <a:p>
            <a:r>
              <a:rPr lang="fa-IR" dirty="0"/>
              <a:t>13</a:t>
            </a:r>
            <a:r>
              <a:rPr lang="en-US" dirty="0"/>
              <a:t>/2</a:t>
            </a:r>
            <a:r>
              <a:rPr lang="fa-IR" dirty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429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DAAD51-8AB8-FAA9-BCFB-6361421F1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069" y="84841"/>
            <a:ext cx="10364451" cy="970356"/>
          </a:xfrm>
        </p:spPr>
        <p:txBody>
          <a:bodyPr>
            <a:normAutofit/>
          </a:bodyPr>
          <a:lstStyle/>
          <a:p>
            <a:r>
              <a:rPr lang="fa-IR" sz="4000" b="1" dirty="0">
                <a:cs typeface="B Nazanin" panose="00000400000000000000" pitchFamily="2" charset="-78"/>
              </a:rPr>
              <a:t>تغییر درصد سزارین از سال 1401 تا 1402</a:t>
            </a:r>
            <a:endParaRPr lang="en-US" sz="4000" b="1" dirty="0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xmlns="" id="{783C4583-06DF-4029-B325-2428D157E6CD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10435670"/>
              </p:ext>
            </p:extLst>
          </p:nvPr>
        </p:nvGraphicFramePr>
        <p:xfrm>
          <a:off x="161193" y="1055197"/>
          <a:ext cx="11869613" cy="5385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5659">
                  <a:extLst>
                    <a:ext uri="{9D8B030D-6E8A-4147-A177-3AD203B41FA5}">
                      <a16:colId xmlns:a16="http://schemas.microsoft.com/office/drawing/2014/main" xmlns="" val="1679290666"/>
                    </a:ext>
                  </a:extLst>
                </a:gridCol>
                <a:gridCol w="1695659">
                  <a:extLst>
                    <a:ext uri="{9D8B030D-6E8A-4147-A177-3AD203B41FA5}">
                      <a16:colId xmlns:a16="http://schemas.microsoft.com/office/drawing/2014/main" xmlns="" val="3103503703"/>
                    </a:ext>
                  </a:extLst>
                </a:gridCol>
                <a:gridCol w="1695659">
                  <a:extLst>
                    <a:ext uri="{9D8B030D-6E8A-4147-A177-3AD203B41FA5}">
                      <a16:colId xmlns:a16="http://schemas.microsoft.com/office/drawing/2014/main" xmlns="" val="3084891227"/>
                    </a:ext>
                  </a:extLst>
                </a:gridCol>
                <a:gridCol w="1695659">
                  <a:extLst>
                    <a:ext uri="{9D8B030D-6E8A-4147-A177-3AD203B41FA5}">
                      <a16:colId xmlns:a16="http://schemas.microsoft.com/office/drawing/2014/main" xmlns="" val="141048014"/>
                    </a:ext>
                  </a:extLst>
                </a:gridCol>
                <a:gridCol w="1695659">
                  <a:extLst>
                    <a:ext uri="{9D8B030D-6E8A-4147-A177-3AD203B41FA5}">
                      <a16:colId xmlns:a16="http://schemas.microsoft.com/office/drawing/2014/main" xmlns="" val="1866792402"/>
                    </a:ext>
                  </a:extLst>
                </a:gridCol>
                <a:gridCol w="1695659">
                  <a:extLst>
                    <a:ext uri="{9D8B030D-6E8A-4147-A177-3AD203B41FA5}">
                      <a16:colId xmlns:a16="http://schemas.microsoft.com/office/drawing/2014/main" xmlns="" val="3995294415"/>
                    </a:ext>
                  </a:extLst>
                </a:gridCol>
                <a:gridCol w="1695659">
                  <a:extLst>
                    <a:ext uri="{9D8B030D-6E8A-4147-A177-3AD203B41FA5}">
                      <a16:colId xmlns:a16="http://schemas.microsoft.com/office/drawing/2014/main" xmlns="" val="2454012997"/>
                    </a:ext>
                  </a:extLst>
                </a:gridCol>
              </a:tblGrid>
              <a:tr h="1215176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solidFill>
                            <a:srgbClr val="002060"/>
                          </a:solidFill>
                          <a:cs typeface="B Nazanin" panose="00000400000000000000" pitchFamily="2" charset="-78"/>
                        </a:rPr>
                        <a:t>درصد سزارین نخست زا در سال 1403</a:t>
                      </a:r>
                      <a:endParaRPr lang="en-US" dirty="0">
                        <a:solidFill>
                          <a:srgbClr val="002060"/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تفاوت شاخص در سال 1403 در مقایسه با 1402</a:t>
                      </a:r>
                    </a:p>
                    <a:p>
                      <a:pPr algn="ctr"/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u="sng" dirty="0">
                          <a:cs typeface="B Nazanin" panose="00000400000000000000" pitchFamily="2" charset="-78"/>
                        </a:rPr>
                        <a:t>درصد سزارین در سال 1403</a:t>
                      </a:r>
                      <a:endParaRPr lang="en-US" u="sng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cs typeface="B Nazanin" panose="00000400000000000000" pitchFamily="2" charset="-78"/>
                        </a:rPr>
                        <a:t>تفاوت شاخص در سال 1402 در مقایسه با 1401</a:t>
                      </a:r>
                    </a:p>
                    <a:p>
                      <a:pPr algn="ctr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u="sng" dirty="0">
                          <a:cs typeface="B Nazanin" panose="00000400000000000000" pitchFamily="2" charset="-78"/>
                        </a:rPr>
                        <a:t>درصد سزارین در سال 1402</a:t>
                      </a:r>
                      <a:endParaRPr lang="en-US" u="sng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u="sng" dirty="0">
                          <a:cs typeface="B Nazanin" panose="00000400000000000000" pitchFamily="2" charset="-78"/>
                        </a:rPr>
                        <a:t>درصد سزارین در سال 1401</a:t>
                      </a:r>
                      <a:endParaRPr lang="en-US" u="sng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1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نام دانشگاه/دانشکده</a:t>
                      </a:r>
                      <a:endParaRPr lang="en-US" b="1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24612308"/>
                  </a:ext>
                </a:extLst>
              </a:tr>
              <a:tr h="379093"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1/43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54/76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53/33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همدان</a:t>
                      </a:r>
                      <a:endParaRPr lang="en-US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6093824"/>
                  </a:ext>
                </a:extLst>
              </a:tr>
              <a:tr h="379093"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2/94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52/65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49/71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یاسوج</a:t>
                      </a:r>
                      <a:endParaRPr lang="en-US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88183613"/>
                  </a:ext>
                </a:extLst>
              </a:tr>
              <a:tr h="379093"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0/83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54/83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54/00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یزد</a:t>
                      </a:r>
                      <a:endParaRPr lang="en-US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47638644"/>
                  </a:ext>
                </a:extLst>
              </a:tr>
              <a:tr h="379093"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4/49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49/16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44/66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خراسان رضوی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21472063"/>
                  </a:ext>
                </a:extLst>
              </a:tr>
              <a:tr h="379093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44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2/05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42/5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1/05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40/45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39/40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خراسان شمالی</a:t>
                      </a:r>
                      <a:endParaRPr lang="en-US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6668964"/>
                  </a:ext>
                </a:extLst>
              </a:tr>
              <a:tr h="379093"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5/39-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39/56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44/95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خمین</a:t>
                      </a:r>
                      <a:endParaRPr lang="en-US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00448384"/>
                  </a:ext>
                </a:extLst>
              </a:tr>
              <a:tr h="379093"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4/81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57/46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52/65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خلخال</a:t>
                      </a:r>
                      <a:endParaRPr lang="en-US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2250549"/>
                  </a:ext>
                </a:extLst>
              </a:tr>
              <a:tr h="379093"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1/83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50/89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49/06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خوی</a:t>
                      </a:r>
                      <a:endParaRPr lang="en-US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08963022"/>
                  </a:ext>
                </a:extLst>
              </a:tr>
              <a:tr h="379093"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3/02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48/07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45/05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دزفول</a:t>
                      </a:r>
                      <a:endParaRPr lang="en-US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5325314"/>
                  </a:ext>
                </a:extLst>
              </a:tr>
              <a:tr h="379093"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0/64-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50/54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51/18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رفسنجان</a:t>
                      </a:r>
                      <a:endParaRPr lang="en-US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93001433"/>
                  </a:ext>
                </a:extLst>
              </a:tr>
              <a:tr h="379093"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0/59-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31/94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32/53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زابل</a:t>
                      </a:r>
                      <a:endParaRPr lang="en-US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6620177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E04A03F-EA82-CA5D-FDA9-115467267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ارائه دهنده: حوریه حیدری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53C03B8-3A96-755D-FE21-1ACEE00D1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06254" y="6430045"/>
            <a:ext cx="2743200" cy="365125"/>
          </a:xfrm>
        </p:spPr>
        <p:txBody>
          <a:bodyPr/>
          <a:lstStyle/>
          <a:p>
            <a:r>
              <a:rPr lang="fa-IR" dirty="0"/>
              <a:t>14</a:t>
            </a:r>
            <a:r>
              <a:rPr lang="en-US" dirty="0"/>
              <a:t>/2</a:t>
            </a:r>
            <a:r>
              <a:rPr lang="fa-IR" dirty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938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F854A5-54FB-5C50-98E5-BD96C398F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867" y="0"/>
            <a:ext cx="10364451" cy="1159617"/>
          </a:xfrm>
        </p:spPr>
        <p:txBody>
          <a:bodyPr>
            <a:normAutofit/>
          </a:bodyPr>
          <a:lstStyle/>
          <a:p>
            <a:r>
              <a:rPr lang="fa-IR" sz="4000" b="1" dirty="0">
                <a:cs typeface="B Nazanin" panose="00000400000000000000" pitchFamily="2" charset="-78"/>
              </a:rPr>
              <a:t>تغییر درصد سزارین از سال 1401 تا 1402</a:t>
            </a:r>
            <a:endParaRPr lang="en-US" sz="4000" b="1" dirty="0">
              <a:cs typeface="B Nazanin" panose="00000400000000000000" pitchFamily="2" charset="-78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0DB908E0-92FF-EAD9-0E1F-F686A482A9C8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46562795"/>
              </p:ext>
            </p:extLst>
          </p:nvPr>
        </p:nvGraphicFramePr>
        <p:xfrm>
          <a:off x="332641" y="925466"/>
          <a:ext cx="11526718" cy="5578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6674">
                  <a:extLst>
                    <a:ext uri="{9D8B030D-6E8A-4147-A177-3AD203B41FA5}">
                      <a16:colId xmlns:a16="http://schemas.microsoft.com/office/drawing/2014/main" xmlns="" val="2260866324"/>
                    </a:ext>
                  </a:extLst>
                </a:gridCol>
                <a:gridCol w="1646674">
                  <a:extLst>
                    <a:ext uri="{9D8B030D-6E8A-4147-A177-3AD203B41FA5}">
                      <a16:colId xmlns:a16="http://schemas.microsoft.com/office/drawing/2014/main" xmlns="" val="1221962508"/>
                    </a:ext>
                  </a:extLst>
                </a:gridCol>
                <a:gridCol w="1646674">
                  <a:extLst>
                    <a:ext uri="{9D8B030D-6E8A-4147-A177-3AD203B41FA5}">
                      <a16:colId xmlns:a16="http://schemas.microsoft.com/office/drawing/2014/main" xmlns="" val="3931228422"/>
                    </a:ext>
                  </a:extLst>
                </a:gridCol>
                <a:gridCol w="1646674">
                  <a:extLst>
                    <a:ext uri="{9D8B030D-6E8A-4147-A177-3AD203B41FA5}">
                      <a16:colId xmlns:a16="http://schemas.microsoft.com/office/drawing/2014/main" xmlns="" val="671433337"/>
                    </a:ext>
                  </a:extLst>
                </a:gridCol>
                <a:gridCol w="1646674">
                  <a:extLst>
                    <a:ext uri="{9D8B030D-6E8A-4147-A177-3AD203B41FA5}">
                      <a16:colId xmlns:a16="http://schemas.microsoft.com/office/drawing/2014/main" xmlns="" val="3473467035"/>
                    </a:ext>
                  </a:extLst>
                </a:gridCol>
                <a:gridCol w="1646674">
                  <a:extLst>
                    <a:ext uri="{9D8B030D-6E8A-4147-A177-3AD203B41FA5}">
                      <a16:colId xmlns:a16="http://schemas.microsoft.com/office/drawing/2014/main" xmlns="" val="155894665"/>
                    </a:ext>
                  </a:extLst>
                </a:gridCol>
                <a:gridCol w="1646674">
                  <a:extLst>
                    <a:ext uri="{9D8B030D-6E8A-4147-A177-3AD203B41FA5}">
                      <a16:colId xmlns:a16="http://schemas.microsoft.com/office/drawing/2014/main" xmlns="" val="4098355835"/>
                    </a:ext>
                  </a:extLst>
                </a:gridCol>
              </a:tblGrid>
              <a:tr h="1258742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درصد سزارین نخست زا در سال 1403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تفاوت شاخص در سال 1403 در مقایسه با 1402</a:t>
                      </a:r>
                    </a:p>
                    <a:p>
                      <a:pPr algn="ctr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درصد سزارین در سال 1403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تفاوت شاخص در سال 1402 در مقایسه با 1401</a:t>
                      </a:r>
                    </a:p>
                    <a:p>
                      <a:pPr algn="ctr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>
                          <a:cs typeface="B Nazanin" panose="00000400000000000000" pitchFamily="2" charset="-78"/>
                        </a:rPr>
                        <a:t>درصد سزارین در سال 1402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  <a:p>
                      <a:pPr algn="ctr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درصد سزارین در سال 1401</a:t>
                      </a:r>
                    </a:p>
                    <a:p>
                      <a:pPr algn="ctr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نام دانشگاه/دانشکده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5726148"/>
                  </a:ext>
                </a:extLst>
              </a:tr>
              <a:tr h="392685"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1/55-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32/93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34/48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زاهدان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38346611"/>
                  </a:ext>
                </a:extLst>
              </a:tr>
              <a:tr h="392685"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2/65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53/74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51/09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زنجان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5308050"/>
                  </a:ext>
                </a:extLst>
              </a:tr>
              <a:tr h="392685"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0/14-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38/66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38/77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ساوه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0387187"/>
                  </a:ext>
                </a:extLst>
              </a:tr>
              <a:tr h="392685"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0/14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34/44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34/30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سبزوار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69577335"/>
                  </a:ext>
                </a:extLst>
              </a:tr>
              <a:tr h="392685"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5/12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50/08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44/96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سراب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2366845"/>
                  </a:ext>
                </a:extLst>
              </a:tr>
              <a:tr h="392685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57/2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4/55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57.2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0/42-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52/65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53/07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سمنان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47660132"/>
                  </a:ext>
                </a:extLst>
              </a:tr>
              <a:tr h="392685"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1/83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45/15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43/32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سبرجان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55471"/>
                  </a:ext>
                </a:extLst>
              </a:tr>
              <a:tr h="392685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62/7</a:t>
                      </a:r>
                      <a:endParaRPr lang="en-US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4/42-</a:t>
                      </a:r>
                      <a:endParaRPr lang="en-US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61</a:t>
                      </a:r>
                      <a:endParaRPr lang="en-US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1/64</a:t>
                      </a:r>
                      <a:endParaRPr lang="en-US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65/42</a:t>
                      </a:r>
                      <a:endParaRPr lang="en-US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63/78</a:t>
                      </a:r>
                      <a:endParaRPr lang="en-US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solidFill>
                            <a:schemeClr val="tx1"/>
                          </a:solidFill>
                          <a:cs typeface="B Nazanin" panose="00000400000000000000" pitchFamily="2" charset="-78"/>
                        </a:rPr>
                        <a:t>شاهرود</a:t>
                      </a:r>
                      <a:endParaRPr lang="en-US" dirty="0">
                        <a:solidFill>
                          <a:schemeClr val="tx1"/>
                        </a:solidFill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13538973"/>
                  </a:ext>
                </a:extLst>
              </a:tr>
              <a:tr h="392685"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0/34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49/08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48/73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شوشتر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0932390"/>
                  </a:ext>
                </a:extLst>
              </a:tr>
              <a:tr h="392685"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9/91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54/11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44/19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شهرکرد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06225616"/>
                  </a:ext>
                </a:extLst>
              </a:tr>
              <a:tr h="392685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38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6/61-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67/4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3/53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74/01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70/48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B Nazanin" panose="00000400000000000000" pitchFamily="2" charset="-78"/>
                        </a:rPr>
                        <a:t>شهید بهشتی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4375663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63F9D03-72FB-7896-C375-93580DA76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ارائه دهنده: حوریه حیدری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65BD336-F73E-5BAF-847A-FF95DBC6E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09538" y="6430047"/>
            <a:ext cx="2743200" cy="365125"/>
          </a:xfrm>
        </p:spPr>
        <p:txBody>
          <a:bodyPr/>
          <a:lstStyle/>
          <a:p>
            <a:r>
              <a:rPr lang="fa-IR" dirty="0"/>
              <a:t>15</a:t>
            </a:r>
            <a:r>
              <a:rPr lang="en-US" dirty="0"/>
              <a:t>/2</a:t>
            </a:r>
            <a:r>
              <a:rPr lang="fa-IR" dirty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931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3026B4-D53D-B148-6F33-D05293DB9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مقایسه سه سال مختلف از نظر میزان سزارین در کشور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AED2149-CA27-26A5-478E-F191A4462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92769" y="6492875"/>
            <a:ext cx="4114800" cy="365125"/>
          </a:xfrm>
        </p:spPr>
        <p:txBody>
          <a:bodyPr/>
          <a:lstStyle/>
          <a:p>
            <a:r>
              <a:rPr lang="fa-IR"/>
              <a:t>ارائه دهنده: حوریه حیدری</a:t>
            </a:r>
            <a:endParaRPr lang="en-US" dirty="0"/>
          </a:p>
        </p:txBody>
      </p:sp>
      <p:graphicFrame>
        <p:nvGraphicFramePr>
          <p:cNvPr id="41" name="Content Placeholder 40">
            <a:extLst>
              <a:ext uri="{FF2B5EF4-FFF2-40B4-BE49-F238E27FC236}">
                <a16:creationId xmlns:a16="http://schemas.microsoft.com/office/drawing/2014/main" xmlns="" id="{B7E1920F-BC2E-48B8-7F7C-0F39A6CA08DC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2461783"/>
              </p:ext>
            </p:extLst>
          </p:nvPr>
        </p:nvGraphicFramePr>
        <p:xfrm>
          <a:off x="369277" y="1909677"/>
          <a:ext cx="3034813" cy="3937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4" name="Chart 43">
            <a:extLst>
              <a:ext uri="{FF2B5EF4-FFF2-40B4-BE49-F238E27FC236}">
                <a16:creationId xmlns:a16="http://schemas.microsoft.com/office/drawing/2014/main" xmlns="" id="{63BD9FCB-67D8-09D5-6C0D-60BF92FA55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6739552"/>
              </p:ext>
            </p:extLst>
          </p:nvPr>
        </p:nvGraphicFramePr>
        <p:xfrm>
          <a:off x="3516923" y="2475239"/>
          <a:ext cx="4290646" cy="4063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7" name="Chart 46">
            <a:extLst>
              <a:ext uri="{FF2B5EF4-FFF2-40B4-BE49-F238E27FC236}">
                <a16:creationId xmlns:a16="http://schemas.microsoft.com/office/drawing/2014/main" xmlns="" id="{7E1BDC68-33A2-57FE-D830-E0112ABFE6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8561510"/>
              </p:ext>
            </p:extLst>
          </p:nvPr>
        </p:nvGraphicFramePr>
        <p:xfrm>
          <a:off x="7567245" y="2053349"/>
          <a:ext cx="4624755" cy="3937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887C3D60-97F0-A37E-5A37-07B39A779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/>
              <a:t>16</a:t>
            </a:r>
            <a:r>
              <a:rPr lang="en-US" dirty="0"/>
              <a:t>/2</a:t>
            </a:r>
            <a:r>
              <a:rPr lang="fa-IR" dirty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95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8C5904-EB54-77A4-456D-B419F3B42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569" y="0"/>
            <a:ext cx="10364451" cy="1008063"/>
          </a:xfrm>
        </p:spPr>
        <p:txBody>
          <a:bodyPr>
            <a:normAutofit/>
          </a:bodyPr>
          <a:lstStyle/>
          <a:p>
            <a:r>
              <a:rPr lang="fa-I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درصد سزارین کل از سال 1393 الی 1403 در شاهرود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FA789BB7-1B33-51D0-302D-E9BD20DB1D29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812980" y="892662"/>
            <a:ext cx="10256362" cy="58288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DB2D1F8-7439-E8A3-324B-2CADDB525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ارائه دهنده: حوریه حیدری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BF366CF0-AAD2-7DBB-B90F-FC4905D5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53500" y="6356350"/>
            <a:ext cx="2743200" cy="365125"/>
          </a:xfrm>
        </p:spPr>
        <p:txBody>
          <a:bodyPr/>
          <a:lstStyle/>
          <a:p>
            <a:r>
              <a:rPr lang="fa-IR" dirty="0"/>
              <a:t>17</a:t>
            </a:r>
            <a:r>
              <a:rPr lang="en-US" dirty="0"/>
              <a:t>/2</a:t>
            </a:r>
            <a:r>
              <a:rPr lang="fa-IR" dirty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382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1A7BDE-3651-ECBA-89C6-4A98C7081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308" y="-74883"/>
            <a:ext cx="10827624" cy="998636"/>
          </a:xfrm>
        </p:spPr>
        <p:txBody>
          <a:bodyPr/>
          <a:lstStyle/>
          <a:p>
            <a:r>
              <a:rPr lang="fa-IR" dirty="0">
                <a:cs typeface="B Nazanin" panose="00000400000000000000" pitchFamily="2" charset="-78"/>
              </a:rPr>
              <a:t>آمار سزارین در دانشگاه علوم پزشکی شاهرود به تفکیک</a:t>
            </a:r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1B2B4F0D-1727-10D8-C081-D0A0F4BB1727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597250" y="789560"/>
            <a:ext cx="10673862" cy="5652637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C88378C-E075-0FE7-0991-BE01DB916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2197"/>
            <a:ext cx="4114800" cy="365125"/>
          </a:xfrm>
        </p:spPr>
        <p:txBody>
          <a:bodyPr/>
          <a:lstStyle/>
          <a:p>
            <a:r>
              <a:rPr lang="fa-IR" dirty="0"/>
              <a:t>ارائه دهنده: حوریه حیدری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77632B09-5050-46E4-3531-2E5A32DF1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/>
              <a:t>18</a:t>
            </a:r>
            <a:r>
              <a:rPr lang="en-US" dirty="0"/>
              <a:t>/2</a:t>
            </a:r>
            <a:r>
              <a:rPr lang="fa-IR" dirty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405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CDB064-E047-3AA1-DF58-E804850F1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9318" y="136525"/>
            <a:ext cx="10364451" cy="932649"/>
          </a:xfrm>
        </p:spPr>
        <p:txBody>
          <a:bodyPr/>
          <a:lstStyle/>
          <a:p>
            <a:r>
              <a:rPr lang="fa-I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چه زمانی سزارین؟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74F3F9-0F44-2683-1547-AD43F0E61E4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514591" y="1605845"/>
            <a:ext cx="5527562" cy="4750505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dirty="0">
                <a:cs typeface="B Nazanin" panose="00000400000000000000" pitchFamily="2" charset="-78"/>
              </a:rPr>
              <a:t>زمانی که زایمان طبیعی برای مادر یا نوزاد خطری ایجاد کند</a:t>
            </a:r>
          </a:p>
          <a:p>
            <a:pPr algn="r" rtl="1">
              <a:lnSpc>
                <a:spcPct val="150000"/>
              </a:lnSpc>
            </a:pPr>
            <a:r>
              <a:rPr lang="fa-IR" dirty="0">
                <a:cs typeface="B Nazanin" panose="00000400000000000000" pitchFamily="2" charset="-78"/>
              </a:rPr>
              <a:t>زجر جنینی</a:t>
            </a:r>
          </a:p>
          <a:p>
            <a:pPr algn="r" rtl="1">
              <a:lnSpc>
                <a:spcPct val="150000"/>
              </a:lnSpc>
            </a:pPr>
            <a:r>
              <a:rPr lang="fa-IR" dirty="0">
                <a:cs typeface="B Nazanin" panose="00000400000000000000" pitchFamily="2" charset="-78"/>
              </a:rPr>
              <a:t>موقعیت غیرطبیعی نوزاد</a:t>
            </a:r>
          </a:p>
          <a:p>
            <a:pPr algn="r" rtl="1">
              <a:lnSpc>
                <a:spcPct val="150000"/>
              </a:lnSpc>
            </a:pPr>
            <a:r>
              <a:rPr lang="fa-IR" dirty="0">
                <a:cs typeface="B Nazanin" panose="00000400000000000000" pitchFamily="2" charset="-78"/>
              </a:rPr>
              <a:t>عدم پیشرفت زایمان</a:t>
            </a:r>
          </a:p>
          <a:p>
            <a:pPr algn="r" rtl="1">
              <a:lnSpc>
                <a:spcPct val="150000"/>
              </a:lnSpc>
            </a:pPr>
            <a:r>
              <a:rPr lang="fa-IR" dirty="0">
                <a:cs typeface="B Nazanin" panose="00000400000000000000" pitchFamily="2" charset="-78"/>
              </a:rPr>
              <a:t>جفت سرراهی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A39C5A0-8711-CD50-6F6E-21F16B572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ارائه دهنده: حوریه حیدری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DCDD2C4-4779-3B75-F4D5-45508E7D18B9}"/>
              </a:ext>
            </a:extLst>
          </p:cNvPr>
          <p:cNvSpPr txBox="1"/>
          <p:nvPr/>
        </p:nvSpPr>
        <p:spPr>
          <a:xfrm>
            <a:off x="571500" y="1605845"/>
            <a:ext cx="4424345" cy="3257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dirty="0">
                <a:cs typeface="B Nazanin" panose="00000400000000000000" pitchFamily="2" charset="-78"/>
              </a:rPr>
              <a:t>دیابت بارداری کنترل نشده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dirty="0">
                <a:cs typeface="B Nazanin" panose="00000400000000000000" pitchFamily="2" charset="-78"/>
              </a:rPr>
              <a:t>عفونت فعال تناسلی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dirty="0">
                <a:cs typeface="B Nazanin" panose="00000400000000000000" pitchFamily="2" charset="-78"/>
              </a:rPr>
              <a:t>سابقه سزارین قبلی</a:t>
            </a:r>
          </a:p>
          <a:p>
            <a:pPr marL="457200" indent="-4572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dirty="0">
                <a:cs typeface="B Nazanin" panose="00000400000000000000" pitchFamily="2" charset="-78"/>
              </a:rPr>
              <a:t> ترجیح مادر یا پزشک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BF553C7-697C-7955-FFA1-A8B6EFCDE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/>
              <a:t>19</a:t>
            </a:r>
            <a:r>
              <a:rPr lang="en-US" dirty="0"/>
              <a:t>/2</a:t>
            </a:r>
            <a:r>
              <a:rPr lang="fa-IR" dirty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433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903F0D8-1C4E-8683-548E-4E125ADA6DA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292968" y="223886"/>
            <a:ext cx="5012277" cy="6410227"/>
          </a:xfrm>
        </p:spPr>
        <p:txBody>
          <a:bodyPr>
            <a:noAutofit/>
          </a:bodyPr>
          <a:lstStyle/>
          <a:p>
            <a:pPr marL="0" indent="0" algn="r">
              <a:lnSpc>
                <a:spcPct val="170000"/>
              </a:lnSpc>
              <a:buNone/>
            </a:pPr>
            <a:r>
              <a:rPr lang="fa-IR" sz="2400" dirty="0">
                <a:cs typeface="B Nazanin" panose="00000400000000000000" pitchFamily="2" charset="-78"/>
              </a:rPr>
              <a:t>اهمیت موضوع.</a:t>
            </a:r>
          </a:p>
          <a:p>
            <a:pPr marL="0" indent="0" algn="r">
              <a:lnSpc>
                <a:spcPct val="170000"/>
              </a:lnSpc>
              <a:buNone/>
            </a:pPr>
            <a:r>
              <a:rPr lang="fa-IR" sz="2400" dirty="0">
                <a:cs typeface="B Nazanin" panose="00000400000000000000" pitchFamily="2" charset="-78"/>
              </a:rPr>
              <a:t>اپیدمیولوژی سزارین در جهان.</a:t>
            </a:r>
          </a:p>
          <a:p>
            <a:pPr marL="0" indent="0" algn="r">
              <a:lnSpc>
                <a:spcPct val="170000"/>
              </a:lnSpc>
              <a:buNone/>
            </a:pPr>
            <a:r>
              <a:rPr lang="fa-IR" sz="2400" dirty="0">
                <a:cs typeface="B Nazanin" panose="00000400000000000000" pitchFamily="2" charset="-78"/>
              </a:rPr>
              <a:t>اپیدمیولوژی سزارین در ایران.</a:t>
            </a:r>
          </a:p>
          <a:p>
            <a:pPr marL="0" indent="0" algn="r">
              <a:lnSpc>
                <a:spcPct val="170000"/>
              </a:lnSpc>
              <a:buNone/>
            </a:pPr>
            <a:r>
              <a:rPr lang="fa-IR" sz="2400" dirty="0">
                <a:cs typeface="B Nazanin" panose="00000400000000000000" pitchFamily="2" charset="-78"/>
              </a:rPr>
              <a:t>اپیدمیولوژی سزارین در شاهرود.</a:t>
            </a:r>
          </a:p>
          <a:p>
            <a:pPr marL="0" indent="0" algn="r">
              <a:lnSpc>
                <a:spcPct val="170000"/>
              </a:lnSpc>
              <a:buNone/>
            </a:pPr>
            <a:endParaRPr lang="en-US" sz="2400" dirty="0">
              <a:cs typeface="B Nazanin" panose="00000400000000000000" pitchFamily="2" charset="-78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A1BDCC9-0637-1594-F828-8C77ADDD8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ارائه دهنده: حوریه حیدری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1070157-9CD9-D9F6-3184-794A22E1FD08}"/>
              </a:ext>
            </a:extLst>
          </p:cNvPr>
          <p:cNvSpPr txBox="1"/>
          <p:nvPr/>
        </p:nvSpPr>
        <p:spPr>
          <a:xfrm>
            <a:off x="6303621" y="3063718"/>
            <a:ext cx="4106007" cy="3679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a-IR" sz="2400" b="0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B Nazanin" panose="00000400000000000000" pitchFamily="2" charset="-78"/>
              </a:rPr>
              <a:t>چه زمانی سزارین؟</a:t>
            </a:r>
          </a:p>
          <a:p>
            <a:pPr marL="0" marR="0" lvl="0" indent="0" algn="r" defTabSz="914400" rtl="0" eaLnBrk="1" fontAlgn="auto" latinLnBrk="0" hangingPunct="1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a-IR" sz="2400" b="0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B Nazanin" panose="00000400000000000000" pitchFamily="2" charset="-78"/>
              </a:rPr>
              <a:t>دلایل افزایش سزارین؟</a:t>
            </a:r>
          </a:p>
          <a:p>
            <a:pPr marL="0" marR="0" lvl="0" indent="0" algn="r" defTabSz="914400" rtl="0" eaLnBrk="1" fontAlgn="auto" latinLnBrk="0" hangingPunct="1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a-IR" sz="2400" b="0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B Nazanin" panose="00000400000000000000" pitchFamily="2" charset="-78"/>
              </a:rPr>
              <a:t>معایب و مزایای سزارین؟</a:t>
            </a:r>
          </a:p>
          <a:p>
            <a:pPr marL="0" marR="0" lvl="0" indent="0" algn="r" defTabSz="914400" rtl="0" eaLnBrk="1" fontAlgn="auto" latinLnBrk="0" hangingPunct="1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a-IR" sz="2400" b="0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B Nazanin" panose="00000400000000000000" pitchFamily="2" charset="-78"/>
              </a:rPr>
              <a:t>راه های کاهش سزارین.</a:t>
            </a:r>
          </a:p>
          <a:p>
            <a:pPr marL="0" marR="0" lvl="0" indent="0" algn="r" defTabSz="914400" rtl="0" eaLnBrk="1" fontAlgn="auto" latinLnBrk="0" hangingPunct="1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fa-IR" sz="2400" b="0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69F97DB-B701-75EB-0F7D-A963299A7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/>
              <a:t>2</a:t>
            </a:r>
            <a:r>
              <a:rPr lang="en-US" dirty="0"/>
              <a:t>/2</a:t>
            </a:r>
            <a:r>
              <a:rPr lang="fa-IR" dirty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440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FAC9B6-894D-85AA-FE88-891799CE4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257" y="320076"/>
            <a:ext cx="10364451" cy="803883"/>
          </a:xfrm>
        </p:spPr>
        <p:txBody>
          <a:bodyPr/>
          <a:lstStyle/>
          <a:p>
            <a:r>
              <a:rPr kumimoji="0" lang="fa-IR" sz="36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w Cen MT" panose="020B0602020104020603"/>
                <a:ea typeface="+mj-ea"/>
                <a:cs typeface="Times New Roman" panose="02020603050405020304" pitchFamily="18" charset="0"/>
              </a:rPr>
              <a:t>دلایل افزایش سزارین؟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E9CF933-8AC8-BABD-F6A5-900159E77DB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2292" y="1191358"/>
            <a:ext cx="11231191" cy="5945636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dirty="0">
                <a:cs typeface="B Nazanin" panose="00000400000000000000" pitchFamily="2" charset="-78"/>
              </a:rPr>
              <a:t>ترس از درد زایمان طبیعی</a:t>
            </a:r>
            <a:r>
              <a:rPr lang="en-US" sz="2800" dirty="0">
                <a:cs typeface="B Nazanin" panose="00000400000000000000" pitchFamily="2" charset="-78"/>
              </a:rPr>
              <a:t> </a:t>
            </a:r>
            <a:endParaRPr lang="fa-IR" sz="2800" dirty="0"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dirty="0">
                <a:cs typeface="B Nazanin" panose="00000400000000000000" pitchFamily="2" charset="-78"/>
              </a:rPr>
              <a:t>تغییر در ویژگی های جمعیت ‌(افزایش شیوع چاقی‌، سن بالا در زمان زایمان، افزایش چند قلویی‌)</a:t>
            </a:r>
          </a:p>
          <a:p>
            <a:pPr algn="r" rtl="1">
              <a:lnSpc>
                <a:spcPct val="150000"/>
              </a:lnSpc>
            </a:pPr>
            <a:r>
              <a:rPr lang="fa-IR" sz="2800" dirty="0">
                <a:cs typeface="B Nazanin" panose="00000400000000000000" pitchFamily="2" charset="-78"/>
              </a:rPr>
              <a:t>راحتی برنامه ریزی تاریخ زایمان</a:t>
            </a:r>
          </a:p>
          <a:p>
            <a:pPr algn="r" rtl="1">
              <a:lnSpc>
                <a:spcPct val="150000"/>
              </a:lnSpc>
            </a:pPr>
            <a:r>
              <a:rPr lang="fa-IR" sz="2800" dirty="0">
                <a:cs typeface="B Nazanin" panose="00000400000000000000" pitchFamily="2" charset="-78"/>
              </a:rPr>
              <a:t>اعتقادات و فرهنگ</a:t>
            </a:r>
          </a:p>
          <a:p>
            <a:pPr algn="r" rtl="1">
              <a:lnSpc>
                <a:spcPct val="150000"/>
              </a:lnSpc>
            </a:pPr>
            <a:r>
              <a:rPr lang="fa-IR" sz="2800" dirty="0">
                <a:cs typeface="B Nazanin" panose="00000400000000000000" pitchFamily="2" charset="-78"/>
              </a:rPr>
              <a:t>اعتقاد برخی جوامع بر بهتر بودن سزارین برای بعضی عوارض زایمانی از جمله بی اختیاری ادرار</a:t>
            </a:r>
          </a:p>
          <a:p>
            <a:pPr algn="r" rtl="1">
              <a:lnSpc>
                <a:spcPct val="150000"/>
              </a:lnSpc>
            </a:pPr>
            <a:r>
              <a:rPr lang="fa-IR" sz="2800" dirty="0">
                <a:cs typeface="B Nazanin" panose="00000400000000000000" pitchFamily="2" charset="-78"/>
              </a:rPr>
              <a:t>عدم آموزش مادران</a:t>
            </a:r>
            <a:endParaRPr lang="en-US" sz="2800" dirty="0">
              <a:cs typeface="B Nazanin" panose="00000400000000000000" pitchFamily="2" charset="-78"/>
            </a:endParaRPr>
          </a:p>
          <a:p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A6BB319-E088-662D-D38C-8AC609A17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ارائه دهنده: حوریه حیدری</a:t>
            </a:r>
            <a:endParaRPr lang="en-US" dirty="0"/>
          </a:p>
        </p:txBody>
      </p:sp>
      <p:sp>
        <p:nvSpPr>
          <p:cNvPr id="4" name="Star: 5 Points 3">
            <a:extLst>
              <a:ext uri="{FF2B5EF4-FFF2-40B4-BE49-F238E27FC236}">
                <a16:creationId xmlns:a16="http://schemas.microsoft.com/office/drawing/2014/main" xmlns="" id="{DF27D883-2747-72CB-EC7B-16BA51E9954C}"/>
              </a:ext>
            </a:extLst>
          </p:cNvPr>
          <p:cNvSpPr/>
          <p:nvPr/>
        </p:nvSpPr>
        <p:spPr>
          <a:xfrm>
            <a:off x="8370277" y="1472712"/>
            <a:ext cx="211016" cy="167054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30A0A7C-8650-E085-6663-D85EC4D59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/>
              <a:t>20</a:t>
            </a:r>
            <a:r>
              <a:rPr lang="en-US" dirty="0"/>
              <a:t>/2</a:t>
            </a:r>
            <a:r>
              <a:rPr lang="fa-IR" dirty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155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4B183E-EC95-4416-9390-F938E80A3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942" y="193553"/>
            <a:ext cx="10364451" cy="1017490"/>
          </a:xfrm>
        </p:spPr>
        <p:txBody>
          <a:bodyPr/>
          <a:lstStyle/>
          <a:p>
            <a:r>
              <a:rPr lang="fa-I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مزایا و معایب سزارین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A6C356-CD3D-3CD0-B3B0-04039BEC677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-61547" y="1211043"/>
            <a:ext cx="5375375" cy="4987383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sz="2800" u="sng" dirty="0">
                <a:solidFill>
                  <a:srgbClr val="002060"/>
                </a:solidFill>
                <a:cs typeface="B Nazanin" panose="00000400000000000000" pitchFamily="2" charset="-78"/>
              </a:rPr>
              <a:t>مزایا</a:t>
            </a:r>
            <a:r>
              <a:rPr lang="fa-IR" sz="2800" u="sng" dirty="0">
                <a:cs typeface="B Nazanin" panose="00000400000000000000" pitchFamily="2" charset="-78"/>
              </a:rPr>
              <a:t>:</a:t>
            </a:r>
          </a:p>
          <a:p>
            <a:pPr algn="r" rtl="1">
              <a:lnSpc>
                <a:spcPct val="150000"/>
              </a:lnSpc>
            </a:pPr>
            <a:r>
              <a:rPr lang="fa-IR" sz="2800" dirty="0">
                <a:cs typeface="B Nazanin" panose="00000400000000000000" pitchFamily="2" charset="-78"/>
              </a:rPr>
              <a:t>نجات جان مادر و نوزاد در موارد اورژانسی</a:t>
            </a:r>
          </a:p>
          <a:p>
            <a:pPr algn="r" rtl="1">
              <a:lnSpc>
                <a:spcPct val="150000"/>
              </a:lnSpc>
            </a:pPr>
            <a:r>
              <a:rPr lang="fa-IR" sz="2800" dirty="0">
                <a:cs typeface="B Nazanin" panose="00000400000000000000" pitchFamily="2" charset="-78"/>
              </a:rPr>
              <a:t>کاهش درد در برخی موارد خاص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3BF3337-94D4-FD6E-0E45-9BD5A3C31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60631" y="6382726"/>
            <a:ext cx="4114800" cy="365125"/>
          </a:xfrm>
        </p:spPr>
        <p:txBody>
          <a:bodyPr/>
          <a:lstStyle/>
          <a:p>
            <a:r>
              <a:rPr lang="fa-IR" dirty="0"/>
              <a:t>ارائه دهنده: حوریه حیدری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05A27FF-3894-0C65-57E1-3A7E7DFF5605}"/>
              </a:ext>
            </a:extLst>
          </p:cNvPr>
          <p:cNvSpPr txBox="1"/>
          <p:nvPr/>
        </p:nvSpPr>
        <p:spPr>
          <a:xfrm>
            <a:off x="4854050" y="962750"/>
            <a:ext cx="698109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u="sng" dirty="0">
                <a:solidFill>
                  <a:srgbClr val="002060"/>
                </a:solidFill>
                <a:cs typeface="B Nazanin" panose="00000400000000000000" pitchFamily="2" charset="-78"/>
              </a:rPr>
              <a:t>معایب: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dirty="0">
                <a:cs typeface="B Nazanin" panose="00000400000000000000" pitchFamily="2" charset="-78"/>
              </a:rPr>
              <a:t>افزایش خطر عفونت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dirty="0">
                <a:cs typeface="B Nazanin" panose="00000400000000000000" pitchFamily="2" charset="-78"/>
              </a:rPr>
              <a:t>طولانی شدن دوره نقاهت پس از زایمان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dirty="0">
                <a:cs typeface="B Nazanin" panose="00000400000000000000" pitchFamily="2" charset="-78"/>
              </a:rPr>
              <a:t>خونریزی بیشتر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dirty="0">
                <a:cs typeface="B Nazanin" panose="00000400000000000000" pitchFamily="2" charset="-78"/>
              </a:rPr>
              <a:t>افزایش ریسک در بارداری های بعدی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dirty="0">
                <a:cs typeface="B Nazanin" panose="00000400000000000000" pitchFamily="2" charset="-78"/>
              </a:rPr>
              <a:t>مشکلات تنفسی در نوزاد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dirty="0">
                <a:cs typeface="B Nazanin" panose="00000400000000000000" pitchFamily="2" charset="-78"/>
              </a:rPr>
              <a:t>درد مزمن بعد از جراحی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dirty="0">
                <a:cs typeface="B Nazanin" panose="00000400000000000000" pitchFamily="2" charset="-78"/>
              </a:rPr>
              <a:t>مشکلات مربوط به چسبندگی در جراحی های شکمی بعدی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dirty="0">
                <a:cs typeface="B Nazanin" panose="00000400000000000000" pitchFamily="2" charset="-78"/>
              </a:rPr>
              <a:t>مرگ بیشتر </a:t>
            </a:r>
            <a:r>
              <a:rPr lang="fa-IR" sz="2800" dirty="0" smtClean="0">
                <a:cs typeface="B Nazanin" panose="00000400000000000000" pitchFamily="2" charset="-78"/>
              </a:rPr>
              <a:t>مادران</a:t>
            </a:r>
            <a:endParaRPr lang="fa-IR" sz="2800" dirty="0">
              <a:cs typeface="B Nazanin" panose="00000400000000000000" pitchFamily="2" charset="-78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838B0F6-E2A4-8F44-0F6D-B6BD5474B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2777" y="6518763"/>
            <a:ext cx="2743200" cy="365125"/>
          </a:xfrm>
        </p:spPr>
        <p:txBody>
          <a:bodyPr/>
          <a:lstStyle/>
          <a:p>
            <a:r>
              <a:rPr lang="fa-IR" dirty="0"/>
              <a:t>21</a:t>
            </a:r>
            <a:r>
              <a:rPr lang="en-US" dirty="0"/>
              <a:t>/2</a:t>
            </a:r>
            <a:r>
              <a:rPr lang="fa-IR" dirty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307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3353F9-B44A-94E9-919C-372525986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طرح تحول نظام سلامت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9C7BAE-C3FF-13CA-912F-618B4237073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793632"/>
            <a:ext cx="10363826" cy="4211514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dirty="0">
                <a:cs typeface="B Nazanin" panose="00000400000000000000" pitchFamily="2" charset="-78"/>
              </a:rPr>
              <a:t>از 15</a:t>
            </a:r>
            <a:r>
              <a:rPr lang="fa-IR" u="sng" dirty="0">
                <a:cs typeface="B Nazanin" panose="00000400000000000000" pitchFamily="2" charset="-78"/>
              </a:rPr>
              <a:t> اردیبهشت 1393</a:t>
            </a:r>
            <a:r>
              <a:rPr lang="fa-IR" dirty="0">
                <a:cs typeface="B Nazanin" panose="00000400000000000000" pitchFamily="2" charset="-78"/>
              </a:rPr>
              <a:t> در دولت یازدهم آغاز به کار کرد.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>
                <a:cs typeface="B Nazanin" panose="00000400000000000000" pitchFamily="2" charset="-78"/>
              </a:rPr>
              <a:t>با هدف افزایش عدالت و دسترسی به خدمات سلامت و کاهش پرداخت از جیب مردم و ارتقای کیفیت خدمات سلامت.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>
                <a:cs typeface="B Nazanin" panose="00000400000000000000" pitchFamily="2" charset="-78"/>
              </a:rPr>
              <a:t>با توجه به اهمیت بالای سلامت مادر و نوزاد: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u="sng" dirty="0">
                <a:cs typeface="B Nazanin" panose="00000400000000000000" pitchFamily="2" charset="-78"/>
              </a:rPr>
              <a:t>یکی از برنامه ها ترویج زایمان طبیعی و کاهش سزارین بود.</a:t>
            </a:r>
          </a:p>
          <a:p>
            <a:pPr marL="0" indent="0" algn="r" rtl="1">
              <a:lnSpc>
                <a:spcPct val="150000"/>
              </a:lnSpc>
              <a:buNone/>
            </a:pP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6F76EBE-A13F-CF0B-FF59-709023897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ارائه دهنده: حوریه حیدری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1C50D2C-F79A-43A5-FB08-172B9806E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/>
              <a:t>22</a:t>
            </a:r>
            <a:r>
              <a:rPr lang="en-US" dirty="0"/>
              <a:t>/2</a:t>
            </a:r>
            <a:r>
              <a:rPr lang="fa-IR" dirty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56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726E1A-B0A1-DA58-A7E6-07E87B611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0777" y="126450"/>
            <a:ext cx="10515600" cy="1040057"/>
          </a:xfrm>
        </p:spPr>
        <p:txBody>
          <a:bodyPr/>
          <a:lstStyle/>
          <a:p>
            <a:r>
              <a:rPr kumimoji="0" lang="fa-IR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B Nazanin" panose="00000400000000000000" pitchFamily="2" charset="-78"/>
              </a:rPr>
              <a:t>طرح تحول نظام سلامت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481AE2-51BD-0957-0472-FFAB9DFB1CB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83051" y="1166507"/>
            <a:ext cx="10515600" cy="5028712"/>
          </a:xfrm>
        </p:spPr>
        <p:txBody>
          <a:bodyPr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a-I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راهکارها:</a:t>
            </a:r>
          </a:p>
          <a:p>
            <a:pPr algn="r" rtl="1">
              <a:lnSpc>
                <a:spcPct val="100000"/>
              </a:lnSpc>
              <a:defRPr/>
            </a:pPr>
            <a:r>
              <a:rPr kumimoji="0" lang="fa-I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حمایت مالی از زایمان طبیعی</a:t>
            </a:r>
          </a:p>
          <a:p>
            <a:pPr algn="r" rtl="1">
              <a:lnSpc>
                <a:spcPct val="100000"/>
              </a:lnSpc>
              <a:defRPr/>
            </a:pPr>
            <a:r>
              <a:rPr kumimoji="0" lang="fa-I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برگزاری کلاس های آمادگی برای زایمان</a:t>
            </a:r>
          </a:p>
          <a:p>
            <a:pPr algn="r" rtl="1">
              <a:lnSpc>
                <a:spcPct val="100000"/>
              </a:lnSpc>
              <a:defRPr/>
            </a:pPr>
            <a:r>
              <a:rPr kumimoji="0" lang="fa-I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افزایش تخت های بیمارستانی و واحد های </a:t>
            </a:r>
            <a:r>
              <a:rPr lang="fa-IR" dirty="0">
                <a:solidFill>
                  <a:prstClr val="black"/>
                </a:solidFill>
                <a:latin typeface="Calibri" panose="020F0502020204030204"/>
                <a:cs typeface="B Nazanin" panose="00000400000000000000" pitchFamily="2" charset="-78"/>
              </a:rPr>
              <a:t>ز</a:t>
            </a:r>
            <a:r>
              <a:rPr kumimoji="0" lang="fa-I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ایمان طبیعی</a:t>
            </a:r>
          </a:p>
          <a:p>
            <a:pPr algn="r" rtl="1">
              <a:lnSpc>
                <a:spcPct val="100000"/>
              </a:lnSpc>
              <a:defRPr/>
            </a:pPr>
            <a:r>
              <a:rPr kumimoji="0" lang="fa-I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ممنوعیت پرداخت بیمه برای هزینه های سزارین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a-I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اهداف:</a:t>
            </a:r>
          </a:p>
          <a:p>
            <a:pPr marR="0" lvl="0" algn="r" defTabSz="914400" rtl="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fa-I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کاهش سالانه 2/5 درصدی سزارین در مراکز دولتی</a:t>
            </a:r>
          </a:p>
          <a:p>
            <a:pPr marR="0" lvl="0" algn="r" defTabSz="914400" rtl="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fa-I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تا پایان سال 93 میزان سزارین به کمتر از 10 درصد برسد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a-I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اهداف دستیابی شده:</a:t>
            </a:r>
          </a:p>
          <a:p>
            <a:pPr marR="0" lvl="0" algn="r" defTabSz="914400" rtl="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a-I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کاهش 5.5 درصدی سزارین در سال 93 نسبت به 92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a-IR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E144AC6-2B98-0B05-2FC4-CE3B45C0F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48987"/>
            <a:ext cx="4114800" cy="365125"/>
          </a:xfrm>
        </p:spPr>
        <p:txBody>
          <a:bodyPr/>
          <a:lstStyle/>
          <a:p>
            <a:r>
              <a:rPr lang="fa-IR" dirty="0"/>
              <a:t>ارائه دهنده: حوریه حیدری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CF04196-07AD-CAC4-F77E-9E99BA392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55451" y="6492875"/>
            <a:ext cx="2743200" cy="365125"/>
          </a:xfrm>
        </p:spPr>
        <p:txBody>
          <a:bodyPr/>
          <a:lstStyle/>
          <a:p>
            <a:r>
              <a:rPr lang="fa-IR" dirty="0"/>
              <a:t>23</a:t>
            </a:r>
            <a:r>
              <a:rPr lang="en-US" dirty="0"/>
              <a:t>/2</a:t>
            </a:r>
            <a:r>
              <a:rPr lang="fa-IR" dirty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024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24C105-4B66-D874-F1A4-FAA939314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3396" y="348791"/>
            <a:ext cx="10364451" cy="1074051"/>
          </a:xfrm>
        </p:spPr>
        <p:txBody>
          <a:bodyPr/>
          <a:lstStyle/>
          <a:p>
            <a:r>
              <a:rPr lang="fa-IR" dirty="0"/>
              <a:t>راه های کاهش میزان سزارین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E26A804-ED04-D6BE-3216-734FB1EE5BB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68676" y="1716946"/>
            <a:ext cx="11209731" cy="3424107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2800" dirty="0">
                <a:cs typeface="B Nazanin" panose="00000400000000000000" pitchFamily="2" charset="-78"/>
              </a:rPr>
              <a:t> آموزش به مادران باردار و خانواده ها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2800" dirty="0">
                <a:cs typeface="B Nazanin" panose="00000400000000000000" pitchFamily="2" charset="-78"/>
              </a:rPr>
              <a:t> ترویج زایمان طبیعی و حمایتی 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2800" dirty="0">
                <a:cs typeface="B Nazanin" panose="00000400000000000000" pitchFamily="2" charset="-78"/>
              </a:rPr>
              <a:t> استفاده از روش های کاهش درد در زایمان طبیعی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2800" dirty="0">
                <a:cs typeface="B Nazanin" panose="00000400000000000000" pitchFamily="2" charset="-78"/>
              </a:rPr>
              <a:t> تشویق به زایمان طبیعی در صورت امکان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BD602B8-EE4F-139A-ACD3-7EF856D40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ارائه دهنده: حوریه حیدری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976F717-A859-D933-69AF-DD272169E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/>
              <a:t>24</a:t>
            </a:r>
            <a:r>
              <a:rPr lang="en-US" dirty="0"/>
              <a:t>/2</a:t>
            </a:r>
            <a:r>
              <a:rPr lang="fa-IR" dirty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734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4E8A0A-4E7E-89E3-EC46-5F4C69BD2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598" y="2183424"/>
            <a:ext cx="10364451" cy="1596177"/>
          </a:xfrm>
        </p:spPr>
        <p:txBody>
          <a:bodyPr>
            <a:normAutofit/>
          </a:bodyPr>
          <a:lstStyle/>
          <a:p>
            <a:r>
              <a:rPr lang="fa-IR" sz="7200" b="1" dirty="0">
                <a:cs typeface="B Nazanin" panose="00000400000000000000" pitchFamily="2" charset="-78"/>
              </a:rPr>
              <a:t>با تشکر از توجه شما</a:t>
            </a:r>
            <a:endParaRPr lang="en-US" sz="7200" b="1" dirty="0">
              <a:cs typeface="B Nazanin" panose="00000400000000000000" pitchFamily="2" charset="-7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15D07FF-FC6A-8A0F-3FA5-A982D1A6A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ارائه دهنده: حوریه حیدری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20699BE-C10D-1ACD-CA1F-34947BAFB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/>
              <a:t>25</a:t>
            </a:r>
            <a:r>
              <a:rPr lang="en-US" dirty="0"/>
              <a:t>/2</a:t>
            </a:r>
            <a:r>
              <a:rPr lang="fa-IR" dirty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441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FC8F18-FEDE-B292-0C33-F97A4658A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030" y="329938"/>
            <a:ext cx="10364451" cy="1064624"/>
          </a:xfrm>
        </p:spPr>
        <p:txBody>
          <a:bodyPr>
            <a:normAutofit/>
          </a:bodyPr>
          <a:lstStyle/>
          <a:p>
            <a:r>
              <a:rPr lang="fa-IR" sz="4000" b="1" dirty="0">
                <a:cs typeface="B Nazanin" panose="00000400000000000000" pitchFamily="2" charset="-78"/>
              </a:rPr>
              <a:t>اهمیت موضوع</a:t>
            </a:r>
            <a:endParaRPr lang="en-US" sz="4000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20E32E-81D9-98C0-0F33-1EF4C7EE6C3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28933" y="1508288"/>
            <a:ext cx="10363826" cy="4656841"/>
          </a:xfrm>
        </p:spPr>
        <p:txBody>
          <a:bodyPr>
            <a:noAutofit/>
          </a:bodyPr>
          <a:lstStyle/>
          <a:p>
            <a:pPr algn="r" rtl="1">
              <a:lnSpc>
                <a:spcPct val="170000"/>
              </a:lnSpc>
            </a:pPr>
            <a:r>
              <a:rPr lang="fa-IR" sz="2800" dirty="0">
                <a:cs typeface="B Nazanin" panose="00000400000000000000" pitchFamily="2" charset="-78"/>
              </a:rPr>
              <a:t>طبق بیانیه‌ی سازمان جهانی بهداشت، میزان سزارین تا 10% و حداکثر 15% در کشورها میتواند از مرگ و میر مادر و نوزاد جلوگیری کند ولی اگر از این مقدار بالاتر باشد چنین نتیجه ای </a:t>
            </a:r>
            <a:r>
              <a:rPr lang="fa-IR" sz="2800" u="sng" dirty="0">
                <a:cs typeface="B Nazanin" panose="00000400000000000000" pitchFamily="2" charset="-78"/>
              </a:rPr>
              <a:t>ندارد</a:t>
            </a:r>
            <a:r>
              <a:rPr lang="fa-IR" sz="2800" dirty="0">
                <a:cs typeface="B Nazanin" panose="00000400000000000000" pitchFamily="2" charset="-78"/>
              </a:rPr>
              <a:t>.</a:t>
            </a:r>
          </a:p>
          <a:p>
            <a:pPr algn="r" rtl="1">
              <a:lnSpc>
                <a:spcPct val="170000"/>
              </a:lnSpc>
            </a:pPr>
            <a:r>
              <a:rPr lang="fa-IR" sz="2800" dirty="0">
                <a:cs typeface="B Nazanin" panose="00000400000000000000" pitchFamily="2" charset="-78"/>
              </a:rPr>
              <a:t>باتوجه به اینکه، سزارین در چند دهه گذشته در سراسر جهان به طور پیوسته از این میزان خیلی بیشتر شده است، اهمیت این موضوع نمایان‌تر می‌شود.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9E540F9-11B0-F058-84FC-18BD99E86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ارائه دهنده: حوریه حیدری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4C6C100-19DD-8452-0067-7058F2440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/>
              <a:t>3</a:t>
            </a:r>
            <a:r>
              <a:rPr lang="en-US" dirty="0"/>
              <a:t>/2</a:t>
            </a:r>
            <a:r>
              <a:rPr lang="fa-IR" dirty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154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1AF521-4554-82FD-B6BB-A2D510601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11" y="82002"/>
            <a:ext cx="10364451" cy="894941"/>
          </a:xfrm>
        </p:spPr>
        <p:txBody>
          <a:bodyPr>
            <a:normAutofit/>
          </a:bodyPr>
          <a:lstStyle/>
          <a:p>
            <a:r>
              <a:rPr lang="fa-IR" sz="4000" b="1" dirty="0">
                <a:cs typeface="B Nazanin" panose="00000400000000000000" pitchFamily="2" charset="-78"/>
              </a:rPr>
              <a:t>آمار جهانی سزارین</a:t>
            </a:r>
            <a:endParaRPr lang="en-US" sz="4000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0E3543-D821-7354-D3B7-97255810747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5238" y="872613"/>
            <a:ext cx="10363826" cy="3576295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dirty="0">
                <a:cs typeface="B Nazanin" panose="00000400000000000000" pitchFamily="2" charset="-78"/>
              </a:rPr>
              <a:t>شایع ترین جراحی بزرگ شکمی</a:t>
            </a:r>
          </a:p>
          <a:p>
            <a:pPr algn="r" rtl="1">
              <a:lnSpc>
                <a:spcPct val="150000"/>
              </a:lnSpc>
            </a:pPr>
            <a:r>
              <a:rPr lang="fa-IR" sz="2800" dirty="0">
                <a:cs typeface="B Nazanin" panose="00000400000000000000" pitchFamily="2" charset="-78"/>
              </a:rPr>
              <a:t>1990------- 6%</a:t>
            </a:r>
          </a:p>
          <a:p>
            <a:pPr algn="r" rtl="1">
              <a:lnSpc>
                <a:spcPct val="150000"/>
              </a:lnSpc>
            </a:pPr>
            <a:r>
              <a:rPr lang="fa-IR" sz="2800" dirty="0">
                <a:cs typeface="B Nazanin" panose="00000400000000000000" pitchFamily="2" charset="-78"/>
              </a:rPr>
              <a:t>2021-------21%</a:t>
            </a:r>
            <a:r>
              <a:rPr lang="en-US" sz="2800" dirty="0">
                <a:cs typeface="B Nazanin" panose="00000400000000000000" pitchFamily="2" charset="-78"/>
              </a:rPr>
              <a:t> </a:t>
            </a:r>
            <a:r>
              <a:rPr lang="fa-IR" sz="2800" dirty="0">
                <a:cs typeface="B Nazanin" panose="00000400000000000000" pitchFamily="2" charset="-78"/>
              </a:rPr>
              <a:t> از زایمان ها</a:t>
            </a:r>
          </a:p>
          <a:p>
            <a:pPr algn="r" rtl="1">
              <a:lnSpc>
                <a:spcPct val="150000"/>
              </a:lnSpc>
            </a:pPr>
            <a:r>
              <a:rPr lang="fa-IR" sz="2800" dirty="0">
                <a:cs typeface="B Nazanin" panose="00000400000000000000" pitchFamily="2" charset="-78"/>
              </a:rPr>
              <a:t>پیش بینی برای سال 2030------- حداقل یک سوم کل زایمان ها</a:t>
            </a:r>
          </a:p>
          <a:p>
            <a:pPr algn="r" rtl="1">
              <a:lnSpc>
                <a:spcPct val="150000"/>
              </a:lnSpc>
            </a:pPr>
            <a:r>
              <a:rPr lang="fa-IR" sz="2800" dirty="0">
                <a:cs typeface="B Nazanin" panose="00000400000000000000" pitchFamily="2" charset="-78"/>
              </a:rPr>
              <a:t> (88% در کشورهای با درآمد کم و متوسط)</a:t>
            </a:r>
          </a:p>
          <a:p>
            <a:pPr algn="r" rtl="1">
              <a:lnSpc>
                <a:spcPct val="150000"/>
              </a:lnSpc>
            </a:pPr>
            <a:r>
              <a:rPr lang="fa-IR" sz="2800" dirty="0">
                <a:cs typeface="B Nazanin" panose="00000400000000000000" pitchFamily="2" charset="-78"/>
              </a:rPr>
              <a:t>7/1% در کشورهای جنوب صحرای افریقا تا 63/4% در آسیای شرقی متغیر است.</a:t>
            </a:r>
          </a:p>
          <a:p>
            <a:pPr>
              <a:lnSpc>
                <a:spcPct val="150000"/>
              </a:lnSpc>
            </a:pPr>
            <a:endParaRPr lang="fa-IR" sz="900" dirty="0"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endParaRPr lang="fa-IR" sz="2800" dirty="0"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endParaRPr lang="fa-IR" sz="2800" dirty="0"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endParaRPr lang="fa-IR" sz="2800" dirty="0"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endParaRPr lang="fa-IR" sz="2800" dirty="0"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BB1F009-90F6-09CD-2B61-CA371E0B3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/>
              <a:t>ارائه دهنده: حوریه حیدری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6B6AB7C-0D24-19C8-3BC0-13B6AEB325B1}"/>
              </a:ext>
            </a:extLst>
          </p:cNvPr>
          <p:cNvSpPr txBox="1"/>
          <p:nvPr/>
        </p:nvSpPr>
        <p:spPr>
          <a:xfrm>
            <a:off x="390134" y="6058843"/>
            <a:ext cx="7936181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900" dirty="0">
                <a:cs typeface="B Nazanin" panose="00000400000000000000" pitchFamily="2" charset="-78"/>
                <a:hlinkClick r:id="rId2"/>
              </a:rPr>
              <a:t>https://www.who.int/News/Item/16-06-2021-Caesarean-Section-Rates-Continue-To-Rise-Amid-Growing-Inequalities-In-Access</a:t>
            </a:r>
            <a:endParaRPr lang="fa-IR" sz="900" dirty="0">
              <a:cs typeface="B Nazanin" panose="00000400000000000000" pitchFamily="2" charset="-78"/>
            </a:endParaRPr>
          </a:p>
          <a:p>
            <a:r>
              <a:rPr lang="en-US" sz="900" dirty="0">
                <a:hlinkClick r:id="rId3"/>
              </a:rPr>
              <a:t>https://gh.bmj.com/content/6/6/e005671</a:t>
            </a:r>
            <a:endParaRPr lang="en-US" sz="9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D3A1797-62BE-769A-669E-25678A565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/>
              <a:t>4</a:t>
            </a:r>
            <a:r>
              <a:rPr lang="en-US" dirty="0"/>
              <a:t>/2</a:t>
            </a:r>
            <a:r>
              <a:rPr lang="fa-IR" dirty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555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694637-3F76-714F-496A-BDAE9E207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fa-IR" sz="4000" b="0" i="0" u="none" strike="noStrike" kern="1200" cap="all" spc="0" normalizeH="0" baseline="0" noProof="0" dirty="0">
                <a:ln>
                  <a:noFill/>
                </a:ln>
                <a:effectLst/>
                <a:uLnTx/>
                <a:uFillTx/>
                <a:latin typeface="Tw Cen MT" panose="020B0602020104020603"/>
                <a:ea typeface="+mn-ea"/>
                <a:cs typeface="B Nazanin" panose="00000400000000000000" pitchFamily="2" charset="-78"/>
              </a:rPr>
              <a:t>پیش بینی برای سال 2030 با همین روند</a:t>
            </a:r>
            <a:br>
              <a:rPr kumimoji="0" lang="fa-IR" sz="4000" b="0" i="0" u="none" strike="noStrike" kern="1200" cap="all" spc="0" normalizeH="0" baseline="0" noProof="0" dirty="0">
                <a:ln>
                  <a:noFill/>
                </a:ln>
                <a:effectLst/>
                <a:uLnTx/>
                <a:uFillTx/>
                <a:latin typeface="Tw Cen MT" panose="020B0602020104020603"/>
                <a:ea typeface="+mn-ea"/>
                <a:cs typeface="B Nazanin" panose="00000400000000000000" pitchFamily="2" charset="-78"/>
              </a:rPr>
            </a:b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DDC375-A8D6-45D2-4E66-E89E8A6FBC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841679"/>
            <a:ext cx="11277600" cy="3919359"/>
          </a:xfrm>
        </p:spPr>
        <p:txBody>
          <a:bodyPr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a-IR" sz="4400" b="0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cs typeface="B Nazanin" panose="00000400000000000000" pitchFamily="2" charset="-78"/>
              </a:rPr>
              <a:t>آسیای شرقی (۶۳٪)، آمریکای لاتین و کارائیب (۵۴٪)، آسیای غربی (۵۰٪)، شمال آفریقا (۴۸٪)، جنوب اروپا (۴۷٪) و استرالیا و نیوزیلند (۴۵٪) خواهد بود.</a:t>
            </a:r>
          </a:p>
          <a:p>
            <a:endParaRPr lang="en-US" sz="4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FC7101A-B383-C8D3-B1B0-D49884992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z="1400" b="1" dirty="0"/>
              <a:t>ارائه دهنده: حوریه حیدری</a:t>
            </a:r>
            <a:endParaRPr lang="en-US" sz="14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78AABE3-E035-67B0-A619-4B0447880276}"/>
              </a:ext>
            </a:extLst>
          </p:cNvPr>
          <p:cNvSpPr txBox="1"/>
          <p:nvPr/>
        </p:nvSpPr>
        <p:spPr>
          <a:xfrm>
            <a:off x="913774" y="5761038"/>
            <a:ext cx="5478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2"/>
              </a:rPr>
              <a:t>https://gh.bmj.com/content/6/6/e005671</a:t>
            </a:r>
            <a:endParaRPr lang="en-US" sz="900" dirty="0"/>
          </a:p>
          <a:p>
            <a:endParaRPr lang="en-US" sz="9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ABE57E-F92E-E363-A93B-38424CAFD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/>
              <a:t>5</a:t>
            </a:r>
            <a:r>
              <a:rPr lang="en-US" dirty="0"/>
              <a:t>/2</a:t>
            </a:r>
            <a:r>
              <a:rPr lang="fa-IR" dirty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77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AC1079-1616-5C09-9D7D-F52FF1522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866" y="211029"/>
            <a:ext cx="10364451" cy="1596177"/>
          </a:xfrm>
        </p:spPr>
        <p:txBody>
          <a:bodyPr/>
          <a:lstStyle/>
          <a:p>
            <a:r>
              <a:rPr lang="fa-IR" dirty="0"/>
              <a:t>میزان سزارین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FDE574-8B71-9481-4283-2200919C598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36866" y="2205777"/>
            <a:ext cx="10363826" cy="3060815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dirty="0">
                <a:highlight>
                  <a:srgbClr val="FFFF00"/>
                </a:highlight>
                <a:cs typeface="B Nazanin" panose="00000400000000000000" pitchFamily="2" charset="-78"/>
              </a:rPr>
              <a:t>آمریکا</a:t>
            </a:r>
            <a:r>
              <a:rPr lang="fa-IR" dirty="0">
                <a:cs typeface="B Nazanin" panose="00000400000000000000" pitchFamily="2" charset="-78"/>
              </a:rPr>
              <a:t>: میزان سزارین اولیه از 22.8% در سال 2023 به 22/9%( از 32/4% کل سزارین ها) در سال 2024 افزایش پیدا کرده است.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>
                <a:highlight>
                  <a:srgbClr val="FFFF00"/>
                </a:highlight>
                <a:cs typeface="B Nazanin" panose="00000400000000000000" pitchFamily="2" charset="-78"/>
              </a:rPr>
              <a:t>ترکیه</a:t>
            </a:r>
            <a:r>
              <a:rPr lang="fa-IR" dirty="0">
                <a:cs typeface="B Nazanin" panose="00000400000000000000" pitchFamily="2" charset="-78"/>
              </a:rPr>
              <a:t>: بین سال های 2018 تا 2023 میزان سزارین 57/55% بوده است که 28/83% سزارین اولیه گزارش شده است که طبق پیش بینی های سازمان جهانی بهداشت دوبرابر مورد انتظار بوده است.</a:t>
            </a:r>
          </a:p>
          <a:p>
            <a:pPr marL="0" indent="0">
              <a:buNone/>
            </a:pPr>
            <a:r>
              <a:rPr lang="en-US" dirty="0">
                <a:cs typeface="B Nazanin" panose="00000400000000000000" pitchFamily="2" charset="-78"/>
              </a:rPr>
              <a:t/>
            </a:r>
            <a:br>
              <a:rPr lang="en-US" dirty="0">
                <a:cs typeface="B Nazanin" panose="00000400000000000000" pitchFamily="2" charset="-78"/>
              </a:rPr>
            </a:br>
            <a:endParaRPr lang="fa-IR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fa-IR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fa-IR" dirty="0">
              <a:cs typeface="B Nazanin" panose="00000400000000000000" pitchFamily="2" charset="-78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3B40A10-551C-5E9A-6684-581AF4B2B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ارائه دهنده: حوریه حیدری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274E052-DF3E-CBC0-6A19-39F6DB6FB58F}"/>
              </a:ext>
            </a:extLst>
          </p:cNvPr>
          <p:cNvSpPr txBox="1"/>
          <p:nvPr/>
        </p:nvSpPr>
        <p:spPr>
          <a:xfrm>
            <a:off x="403195" y="6063734"/>
            <a:ext cx="11104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2"/>
              </a:rPr>
              <a:t>https://pubmed.ncbi.nlm.nih.gov/37667479/</a:t>
            </a:r>
            <a:endParaRPr lang="fa-IR" sz="900" dirty="0"/>
          </a:p>
          <a:p>
            <a:r>
              <a:rPr lang="en-US" sz="900" dirty="0">
                <a:hlinkClick r:id="rId3"/>
              </a:rPr>
              <a:t>https://www.cdc.gov/nchs/products/databriefs/db535.htm</a:t>
            </a:r>
            <a:endParaRPr lang="en-US" sz="9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21D8013-FE45-3E39-D783-7673DFB9E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/>
              <a:t>6</a:t>
            </a:r>
            <a:r>
              <a:rPr lang="en-US" dirty="0"/>
              <a:t>/2</a:t>
            </a:r>
            <a:r>
              <a:rPr lang="fa-IR" dirty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096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CB95C4-6021-CFFC-376E-DCFCB3988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063" y="319454"/>
            <a:ext cx="10433538" cy="1596177"/>
          </a:xfrm>
        </p:spPr>
        <p:txBody>
          <a:bodyPr>
            <a:normAutofit/>
          </a:bodyPr>
          <a:lstStyle/>
          <a:p>
            <a:r>
              <a:rPr lang="fa-IR" sz="4000" b="1" dirty="0">
                <a:cs typeface="B Nazanin" panose="00000400000000000000" pitchFamily="2" charset="-78"/>
              </a:rPr>
              <a:t>کشورهای با بالاترین میزان سزارین درجهان در سال 2021</a:t>
            </a:r>
            <a:endParaRPr lang="en-US" sz="4000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AF1461-A13E-828A-E22F-AB0CEAAF299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81554"/>
            <a:ext cx="10363826" cy="4357929"/>
          </a:xfrm>
        </p:spPr>
        <p:txBody>
          <a:bodyPr>
            <a:normAutofit lnSpcReduction="10000"/>
          </a:bodyPr>
          <a:lstStyle/>
          <a:p>
            <a:pPr algn="r" rtl="1">
              <a:lnSpc>
                <a:spcPct val="150000"/>
              </a:lnSpc>
            </a:pPr>
            <a:r>
              <a:rPr lang="fa-IR" dirty="0">
                <a:cs typeface="B Nazanin" panose="00000400000000000000" pitchFamily="2" charset="-78"/>
              </a:rPr>
              <a:t>جمهوری دومینیکن 58.1%</a:t>
            </a:r>
          </a:p>
          <a:p>
            <a:pPr algn="r" rtl="1">
              <a:lnSpc>
                <a:spcPct val="150000"/>
              </a:lnSpc>
            </a:pPr>
            <a:r>
              <a:rPr lang="fa-IR" dirty="0">
                <a:cs typeface="B Nazanin" panose="00000400000000000000" pitchFamily="2" charset="-78"/>
              </a:rPr>
              <a:t>برزیل 55.7%</a:t>
            </a:r>
          </a:p>
          <a:p>
            <a:pPr algn="r" rtl="1">
              <a:lnSpc>
                <a:spcPct val="150000"/>
              </a:lnSpc>
            </a:pPr>
            <a:r>
              <a:rPr lang="fa-IR" dirty="0">
                <a:cs typeface="B Nazanin" panose="00000400000000000000" pitchFamily="2" charset="-78"/>
              </a:rPr>
              <a:t>قبرس 55.3%</a:t>
            </a:r>
          </a:p>
          <a:p>
            <a:pPr algn="r" rtl="1">
              <a:lnSpc>
                <a:spcPct val="150000"/>
              </a:lnSpc>
            </a:pPr>
            <a:r>
              <a:rPr lang="fa-IR" dirty="0">
                <a:cs typeface="B Nazanin" panose="00000400000000000000" pitchFamily="2" charset="-78"/>
              </a:rPr>
              <a:t>مصر 51.8%</a:t>
            </a:r>
          </a:p>
          <a:p>
            <a:pPr algn="r" rtl="1">
              <a:lnSpc>
                <a:spcPct val="150000"/>
              </a:lnSpc>
            </a:pPr>
            <a:r>
              <a:rPr lang="fa-IR" dirty="0">
                <a:cs typeface="B Nazanin" panose="00000400000000000000" pitchFamily="2" charset="-78"/>
              </a:rPr>
              <a:t>ترکیه 50.8%</a:t>
            </a:r>
          </a:p>
          <a:p>
            <a:pPr algn="r" rtl="1">
              <a:lnSpc>
                <a:spcPct val="150000"/>
              </a:lnSpc>
            </a:pPr>
            <a:r>
              <a:rPr lang="fa-IR" dirty="0">
                <a:cs typeface="B Nazanin" panose="00000400000000000000" pitchFamily="2" charset="-78"/>
              </a:rPr>
              <a:t>رومانی 46.9%</a:t>
            </a:r>
          </a:p>
          <a:p>
            <a:pPr algn="r" rtl="1">
              <a:lnSpc>
                <a:spcPct val="150000"/>
              </a:lnSpc>
            </a:pPr>
            <a:endParaRPr lang="fa-IR" sz="2400" dirty="0">
              <a:cs typeface="B Nazanin" panose="00000400000000000000" pitchFamily="2" charset="-78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7C87324-4C96-7B06-D994-0C5393123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243" y="6289181"/>
            <a:ext cx="6672887" cy="365125"/>
          </a:xfrm>
        </p:spPr>
        <p:txBody>
          <a:bodyPr/>
          <a:lstStyle/>
          <a:p>
            <a:r>
              <a:rPr lang="fa-IR" dirty="0"/>
              <a:t>ارائه دهنده: حوریه حیدری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D777A8C-EC64-2B45-8DEA-A4F395C1BAD3}"/>
              </a:ext>
            </a:extLst>
          </p:cNvPr>
          <p:cNvSpPr txBox="1"/>
          <p:nvPr/>
        </p:nvSpPr>
        <p:spPr>
          <a:xfrm>
            <a:off x="685176" y="6008651"/>
            <a:ext cx="4114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2"/>
              </a:rPr>
              <a:t>https://gh.bmj.com/content/6/6/e005671</a:t>
            </a:r>
            <a:endParaRPr lang="en-US" sz="9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E2756AB-7047-CBB8-D1CF-A16C39137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/>
              <a:t>7</a:t>
            </a:r>
            <a:r>
              <a:rPr lang="en-US" dirty="0"/>
              <a:t>/2</a:t>
            </a:r>
            <a:r>
              <a:rPr lang="fa-IR" dirty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54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83B46D-15E3-5785-0132-98A11B4D7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7013" y="394666"/>
            <a:ext cx="10364451" cy="1596177"/>
          </a:xfrm>
        </p:spPr>
        <p:txBody>
          <a:bodyPr>
            <a:normAutofit/>
          </a:bodyPr>
          <a:lstStyle/>
          <a:p>
            <a:r>
              <a:rPr lang="fa-IR" sz="4000" dirty="0">
                <a:cs typeface="B Nazanin" panose="00000400000000000000" pitchFamily="2" charset="-78"/>
              </a:rPr>
              <a:t>کشورهای با کمترین میزان سزارین در جهان در سال 2021</a:t>
            </a:r>
            <a:endParaRPr lang="en-US" sz="40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0AECF88-260A-57E6-1972-DDC0041F78B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932985" y="2001597"/>
            <a:ext cx="2213811" cy="3424107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dirty="0">
                <a:highlight>
                  <a:srgbClr val="FFFF00"/>
                </a:highlight>
                <a:cs typeface="B Nazanin" panose="00000400000000000000" pitchFamily="2" charset="-78"/>
              </a:rPr>
              <a:t>آفریقا: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>
                <a:cs typeface="B Nazanin" panose="00000400000000000000" pitchFamily="2" charset="-78"/>
              </a:rPr>
              <a:t>چاد 1.4%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>
                <a:cs typeface="B Nazanin" panose="00000400000000000000" pitchFamily="2" charset="-78"/>
              </a:rPr>
              <a:t>نیجر 1.4%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>
                <a:cs typeface="B Nazanin" panose="00000400000000000000" pitchFamily="2" charset="-78"/>
              </a:rPr>
              <a:t>اتیوپی 1.9%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>
                <a:cs typeface="B Nazanin" panose="00000400000000000000" pitchFamily="2" charset="-78"/>
              </a:rPr>
              <a:t>ماداگاسکار 2%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>
                <a:cs typeface="B Nazanin" panose="00000400000000000000" pitchFamily="2" charset="-78"/>
              </a:rPr>
              <a:t>کامرون 2.4%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6E8DA23-40A8-89F5-4422-0E61E82B1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/>
              <a:t>ارائه دهنده: حوریه حیدری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2037FD9-A381-4204-6F25-CECCB25AC7B3}"/>
              </a:ext>
            </a:extLst>
          </p:cNvPr>
          <p:cNvSpPr txBox="1"/>
          <p:nvPr/>
        </p:nvSpPr>
        <p:spPr>
          <a:xfrm>
            <a:off x="5230342" y="2063748"/>
            <a:ext cx="4009292" cy="1964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dirty="0">
                <a:highlight>
                  <a:srgbClr val="FFFF00"/>
                </a:highlight>
                <a:cs typeface="B Nazanin" panose="00000400000000000000" pitchFamily="2" charset="-78"/>
              </a:rPr>
              <a:t>آسیا:</a:t>
            </a:r>
          </a:p>
          <a:p>
            <a:pPr algn="r" rtl="1">
              <a:lnSpc>
                <a:spcPct val="150000"/>
              </a:lnSpc>
            </a:pPr>
            <a:r>
              <a:rPr lang="fa-IR" sz="2800" dirty="0">
                <a:cs typeface="B Nazanin" panose="00000400000000000000" pitchFamily="2" charset="-78"/>
              </a:rPr>
              <a:t>تیمورشرقی 3.5%</a:t>
            </a:r>
          </a:p>
          <a:p>
            <a:pPr algn="r" rtl="1">
              <a:lnSpc>
                <a:spcPct val="150000"/>
              </a:lnSpc>
            </a:pP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A03E3E7-2981-0E50-5979-D456E290DEB7}"/>
              </a:ext>
            </a:extLst>
          </p:cNvPr>
          <p:cNvSpPr txBox="1"/>
          <p:nvPr/>
        </p:nvSpPr>
        <p:spPr>
          <a:xfrm>
            <a:off x="4038600" y="2097866"/>
            <a:ext cx="2848707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dirty="0">
                <a:highlight>
                  <a:srgbClr val="FFFF00"/>
                </a:highlight>
                <a:cs typeface="B Nazanin" panose="00000400000000000000" pitchFamily="2" charset="-78"/>
              </a:rPr>
              <a:t>اقیانوسیه:</a:t>
            </a:r>
          </a:p>
          <a:p>
            <a:pPr algn="r" rtl="1">
              <a:lnSpc>
                <a:spcPct val="150000"/>
              </a:lnSpc>
            </a:pPr>
            <a:r>
              <a:rPr lang="fa-IR" sz="2800" dirty="0">
                <a:cs typeface="B Nazanin" panose="00000400000000000000" pitchFamily="2" charset="-78"/>
              </a:rPr>
              <a:t>پاپو آگینه نو 3%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C81C79A-56B3-101D-54AC-4449384BAA0B}"/>
              </a:ext>
            </a:extLst>
          </p:cNvPr>
          <p:cNvSpPr txBox="1"/>
          <p:nvPr/>
        </p:nvSpPr>
        <p:spPr>
          <a:xfrm>
            <a:off x="1785764" y="2136537"/>
            <a:ext cx="2848707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dirty="0">
                <a:highlight>
                  <a:srgbClr val="FFFF00"/>
                </a:highlight>
                <a:cs typeface="B Nazanin" panose="00000400000000000000" pitchFamily="2" charset="-78"/>
              </a:rPr>
              <a:t>اروپا:</a:t>
            </a:r>
          </a:p>
          <a:p>
            <a:pPr algn="r" rtl="1">
              <a:lnSpc>
                <a:spcPct val="150000"/>
              </a:lnSpc>
            </a:pPr>
            <a:r>
              <a:rPr lang="fa-IR" sz="2800" dirty="0">
                <a:cs typeface="B Nazanin" panose="00000400000000000000" pitchFamily="2" charset="-78"/>
              </a:rPr>
              <a:t>هلند 14.9%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C465833-FAD5-F46E-789A-EDF051133EA3}"/>
              </a:ext>
            </a:extLst>
          </p:cNvPr>
          <p:cNvSpPr txBox="1"/>
          <p:nvPr/>
        </p:nvSpPr>
        <p:spPr>
          <a:xfrm>
            <a:off x="226133" y="2097866"/>
            <a:ext cx="2523392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dirty="0">
                <a:highlight>
                  <a:srgbClr val="FFFF00"/>
                </a:highlight>
                <a:cs typeface="B Nazanin" panose="00000400000000000000" pitchFamily="2" charset="-78"/>
              </a:rPr>
              <a:t>آمریکای لاتین:</a:t>
            </a:r>
          </a:p>
          <a:p>
            <a:pPr algn="r" rtl="1">
              <a:lnSpc>
                <a:spcPct val="150000"/>
              </a:lnSpc>
            </a:pPr>
            <a:r>
              <a:rPr lang="fa-IR" sz="2800" dirty="0">
                <a:cs typeface="B Nazanin" panose="00000400000000000000" pitchFamily="2" charset="-78"/>
              </a:rPr>
              <a:t>هائینی 5.4%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CA3B726-2650-6F83-EB02-44ABEB00A6A3}"/>
              </a:ext>
            </a:extLst>
          </p:cNvPr>
          <p:cNvSpPr txBox="1"/>
          <p:nvPr/>
        </p:nvSpPr>
        <p:spPr>
          <a:xfrm>
            <a:off x="509328" y="6202263"/>
            <a:ext cx="396595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2"/>
              </a:rPr>
              <a:t>https://gh.bmj.com/content/6/6/e005671</a:t>
            </a:r>
            <a:endParaRPr lang="en-US" sz="9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A84EE8-3E60-0EBF-A9BF-37D461845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/>
              <a:t>8</a:t>
            </a:r>
            <a:r>
              <a:rPr lang="en-US" dirty="0"/>
              <a:t>/2</a:t>
            </a:r>
            <a:r>
              <a:rPr lang="fa-IR" dirty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421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543CA0-659D-BBCD-9E68-A500C1D8A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351" y="501162"/>
            <a:ext cx="10364451" cy="755171"/>
          </a:xfrm>
        </p:spPr>
        <p:txBody>
          <a:bodyPr>
            <a:normAutofit/>
          </a:bodyPr>
          <a:lstStyle/>
          <a:p>
            <a:r>
              <a:rPr lang="fa-IR" sz="4000" dirty="0">
                <a:cs typeface="B Nazanin" panose="00000400000000000000" pitchFamily="2" charset="-78"/>
              </a:rPr>
              <a:t>میزان سزارین در ایران 3 برابر استاندارد جهانی!</a:t>
            </a:r>
            <a:endParaRPr lang="en-US" sz="4000" dirty="0">
              <a:cs typeface="B Nazanin" panose="00000400000000000000" pitchFamily="2" charset="-78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0F0AEA7B-C80D-FD07-8FC5-145AA095386E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74999" y="1189667"/>
            <a:ext cx="11601300" cy="5166204"/>
          </a:xfr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2C59F48-BCE0-8B9F-4CA6-1EE9CA434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ارائه دهنده: حوریه حیدری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F2659701-8DCD-41AD-A9C3-4B06A6900971}"/>
              </a:ext>
            </a:extLst>
          </p:cNvPr>
          <p:cNvSpPr/>
          <p:nvPr/>
        </p:nvSpPr>
        <p:spPr>
          <a:xfrm>
            <a:off x="11481972" y="1626093"/>
            <a:ext cx="235087" cy="392136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8A725EC-6EA2-5BC0-6963-921C433465DA}"/>
              </a:ext>
            </a:extLst>
          </p:cNvPr>
          <p:cNvSpPr txBox="1"/>
          <p:nvPr/>
        </p:nvSpPr>
        <p:spPr>
          <a:xfrm>
            <a:off x="11481972" y="5578669"/>
            <a:ext cx="8943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1403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E133264-03CB-A708-BF84-E2AD50E4C4E8}"/>
              </a:ext>
            </a:extLst>
          </p:cNvPr>
          <p:cNvSpPr txBox="1"/>
          <p:nvPr/>
        </p:nvSpPr>
        <p:spPr>
          <a:xfrm>
            <a:off x="11328323" y="1339810"/>
            <a:ext cx="10480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56.50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ABDCBFA-81E2-24DF-85F3-F54873102B6C}"/>
              </a:ext>
            </a:extLst>
          </p:cNvPr>
          <p:cNvSpPr txBox="1"/>
          <p:nvPr/>
        </p:nvSpPr>
        <p:spPr>
          <a:xfrm>
            <a:off x="557983" y="6423496"/>
            <a:ext cx="32179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3"/>
              </a:rPr>
              <a:t>http://khabaronline.ir/</a:t>
            </a:r>
            <a:endParaRPr lang="en-US" sz="9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3B8928A-F40C-48D9-DCD6-DE5B1904B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/>
              <a:t>9</a:t>
            </a:r>
            <a:r>
              <a:rPr lang="en-US" dirty="0"/>
              <a:t>/2</a:t>
            </a:r>
            <a:r>
              <a:rPr lang="fa-IR" dirty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672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1760</TotalTime>
  <Words>1634</Words>
  <Application>Microsoft Office PowerPoint</Application>
  <PresentationFormat>Custom</PresentationFormat>
  <Paragraphs>548</Paragraphs>
  <Slides>25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اپیدمیولوژی سزارین Cesarean section</vt:lpstr>
      <vt:lpstr>PowerPoint Presentation</vt:lpstr>
      <vt:lpstr>اهمیت موضوع</vt:lpstr>
      <vt:lpstr>آمار جهانی سزارین</vt:lpstr>
      <vt:lpstr>پیش بینی برای سال 2030 با همین روند </vt:lpstr>
      <vt:lpstr>میزان سزارین</vt:lpstr>
      <vt:lpstr>کشورهای با بالاترین میزان سزارین درجهان در سال 2021</vt:lpstr>
      <vt:lpstr>کشورهای با کمترین میزان سزارین در جهان در سال 2021</vt:lpstr>
      <vt:lpstr>میزان سزارین در ایران 3 برابر استاندارد جهانی!</vt:lpstr>
      <vt:lpstr>PowerPoint Presentation</vt:lpstr>
      <vt:lpstr>PowerPoint Presentation</vt:lpstr>
      <vt:lpstr>PowerPoint Presentation</vt:lpstr>
      <vt:lpstr>تغییر درصد سزارین از سال 1401 تا 1402</vt:lpstr>
      <vt:lpstr>تغییر درصد سزارین از سال 1401 تا 1402</vt:lpstr>
      <vt:lpstr>تغییر درصد سزارین از سال 1401 تا 1402</vt:lpstr>
      <vt:lpstr>مقایسه سه سال مختلف از نظر میزان سزارین در کشور</vt:lpstr>
      <vt:lpstr>درصد سزارین کل از سال 1393 الی 1403 در شاهرود</vt:lpstr>
      <vt:lpstr>آمار سزارین در دانشگاه علوم پزشکی شاهرود به تفکیک</vt:lpstr>
      <vt:lpstr>چه زمانی سزارین؟</vt:lpstr>
      <vt:lpstr>دلایل افزایش سزارین؟</vt:lpstr>
      <vt:lpstr>مزایا و معایب سزارین</vt:lpstr>
      <vt:lpstr>طرح تحول نظام سلامت</vt:lpstr>
      <vt:lpstr>طرح تحول نظام سلامت</vt:lpstr>
      <vt:lpstr>راه های کاهش میزان سزارین</vt:lpstr>
      <vt:lpstr>با تشکر از توجه شما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اپیدمیولوژی سزارین Cesarean section</dc:title>
  <dc:creator>hoorieh heidary</dc:creator>
  <cp:lastModifiedBy>khosravi</cp:lastModifiedBy>
  <cp:revision>22</cp:revision>
  <dcterms:created xsi:type="dcterms:W3CDTF">2025-06-29T09:51:49Z</dcterms:created>
  <dcterms:modified xsi:type="dcterms:W3CDTF">2025-08-12T14:57:17Z</dcterms:modified>
</cp:coreProperties>
</file>