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82" r:id="rId12"/>
    <p:sldId id="281" r:id="rId13"/>
    <p:sldId id="280" r:id="rId14"/>
    <p:sldId id="279" r:id="rId15"/>
    <p:sldId id="278" r:id="rId16"/>
    <p:sldId id="277" r:id="rId17"/>
    <p:sldId id="276" r:id="rId18"/>
    <p:sldId id="275" r:id="rId19"/>
    <p:sldId id="274" r:id="rId20"/>
    <p:sldId id="273" r:id="rId21"/>
    <p:sldId id="272" r:id="rId22"/>
    <p:sldId id="271" r:id="rId23"/>
    <p:sldId id="269" r:id="rId24"/>
    <p:sldId id="288" r:id="rId25"/>
    <p:sldId id="287" r:id="rId26"/>
    <p:sldId id="286" r:id="rId27"/>
    <p:sldId id="285" r:id="rId28"/>
    <p:sldId id="284" r:id="rId29"/>
    <p:sldId id="283" r:id="rId30"/>
    <p:sldId id="293" r:id="rId31"/>
    <p:sldId id="292" r:id="rId32"/>
    <p:sldId id="290" r:id="rId33"/>
    <p:sldId id="294" r:id="rId34"/>
    <p:sldId id="295" r:id="rId35"/>
    <p:sldId id="2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00818F3-332E-44C7-A64A-F8620BDAC7BB}">
          <p14:sldIdLst>
            <p14:sldId id="256"/>
            <p14:sldId id="259"/>
            <p14:sldId id="260"/>
            <p14:sldId id="261"/>
            <p14:sldId id="263"/>
            <p14:sldId id="265"/>
            <p14:sldId id="266"/>
            <p14:sldId id="267"/>
            <p14:sldId id="268"/>
            <p14:sldId id="270"/>
            <p14:sldId id="282"/>
            <p14:sldId id="281"/>
            <p14:sldId id="280"/>
            <p14:sldId id="279"/>
            <p14:sldId id="278"/>
            <p14:sldId id="277"/>
            <p14:sldId id="276"/>
            <p14:sldId id="275"/>
            <p14:sldId id="274"/>
            <p14:sldId id="273"/>
            <p14:sldId id="272"/>
            <p14:sldId id="271"/>
            <p14:sldId id="269"/>
            <p14:sldId id="288"/>
            <p14:sldId id="287"/>
            <p14:sldId id="286"/>
            <p14:sldId id="285"/>
            <p14:sldId id="284"/>
            <p14:sldId id="283"/>
            <p14:sldId id="293"/>
            <p14:sldId id="292"/>
            <p14:sldId id="290"/>
            <p14:sldId id="294"/>
            <p14:sldId id="29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E007"/>
    <a:srgbClr val="EAF1FA"/>
    <a:srgbClr val="E1EBF7"/>
    <a:srgbClr val="FFF7E1"/>
    <a:srgbClr val="FFF4D5"/>
    <a:srgbClr val="E4F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9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FEB49-A203-4790-9FA3-0DB6CD02AC84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DDAE3CA-FBA9-441D-B723-94B05E1F16D3}">
      <dgm:prSet phldrT="[Text]" custT="1"/>
      <dgm:spPr>
        <a:solidFill>
          <a:srgbClr val="FFF7E1"/>
        </a:solidFill>
      </dgm:spPr>
      <dgm:t>
        <a:bodyPr/>
        <a:lstStyle/>
        <a:p>
          <a:pPr rtl="1"/>
          <a:r>
            <a:rPr lang="fa-IR" sz="4400" dirty="0"/>
            <a:t>طرح کلی</a:t>
          </a:r>
          <a:endParaRPr lang="en-US" sz="4400" dirty="0"/>
        </a:p>
      </dgm:t>
    </dgm:pt>
    <dgm:pt modelId="{E0F8B004-1C5D-4885-98DC-F26BFB4F1360}" type="parTrans" cxnId="{C5D6807E-62D0-4F39-9392-20017978D420}">
      <dgm:prSet/>
      <dgm:spPr/>
      <dgm:t>
        <a:bodyPr/>
        <a:lstStyle/>
        <a:p>
          <a:pPr rtl="1"/>
          <a:endParaRPr lang="en-US"/>
        </a:p>
      </dgm:t>
    </dgm:pt>
    <dgm:pt modelId="{ADF2DA79-B0D0-4D4D-9375-EDEADC332D5F}" type="sibTrans" cxnId="{C5D6807E-62D0-4F39-9392-20017978D420}">
      <dgm:prSet/>
      <dgm:spPr/>
      <dgm:t>
        <a:bodyPr/>
        <a:lstStyle/>
        <a:p>
          <a:pPr rtl="1"/>
          <a:endParaRPr lang="en-US"/>
        </a:p>
      </dgm:t>
    </dgm:pt>
    <dgm:pt modelId="{4A5D4067-3258-4235-B7F1-65D9B7C4024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800" b="1" dirty="0"/>
            <a:t>روش مطالعه</a:t>
          </a:r>
          <a:endParaRPr lang="en-US" sz="2800" b="1" dirty="0"/>
        </a:p>
      </dgm:t>
    </dgm:pt>
    <dgm:pt modelId="{39338313-9CDF-4AAC-95BE-ED09202D5E48}" type="parTrans" cxnId="{185CE585-8CDE-4948-99A8-04A2C069D86B}">
      <dgm:prSet/>
      <dgm:spPr/>
      <dgm:t>
        <a:bodyPr/>
        <a:lstStyle/>
        <a:p>
          <a:pPr rtl="1"/>
          <a:endParaRPr lang="en-US"/>
        </a:p>
      </dgm:t>
    </dgm:pt>
    <dgm:pt modelId="{5B4EE7AF-CD2D-4E04-A608-9CC876238659}" type="sibTrans" cxnId="{185CE585-8CDE-4948-99A8-04A2C069D86B}">
      <dgm:prSet/>
      <dgm:spPr/>
      <dgm:t>
        <a:bodyPr/>
        <a:lstStyle/>
        <a:p>
          <a:pPr rtl="1"/>
          <a:endParaRPr lang="en-US"/>
        </a:p>
      </dgm:t>
    </dgm:pt>
    <dgm:pt modelId="{00F618B8-4AFB-4E6B-B4A5-409012CC3BE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dirty="0"/>
            <a:t>ارزیابی کیفیت: ریسک سوگیری</a:t>
          </a:r>
          <a:endParaRPr lang="en-US" sz="2400" dirty="0"/>
        </a:p>
      </dgm:t>
    </dgm:pt>
    <dgm:pt modelId="{D59C31BB-B207-4CE7-8A04-312966652032}" type="parTrans" cxnId="{9D992ED1-8463-475E-B11A-A8AA6253105A}">
      <dgm:prSet/>
      <dgm:spPr/>
      <dgm:t>
        <a:bodyPr/>
        <a:lstStyle/>
        <a:p>
          <a:pPr rtl="1"/>
          <a:endParaRPr lang="en-US"/>
        </a:p>
      </dgm:t>
    </dgm:pt>
    <dgm:pt modelId="{C11268F5-C06E-404E-9E76-B2BD8DDBFFAC}" type="sibTrans" cxnId="{9D992ED1-8463-475E-B11A-A8AA6253105A}">
      <dgm:prSet/>
      <dgm:spPr/>
      <dgm:t>
        <a:bodyPr/>
        <a:lstStyle/>
        <a:p>
          <a:pPr rtl="1"/>
          <a:endParaRPr lang="en-US"/>
        </a:p>
      </dgm:t>
    </dgm:pt>
    <dgm:pt modelId="{7D2CC6FC-E737-4C5C-9E60-6CEFAC2AA5E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dirty="0"/>
            <a:t>جستجو و انتخاب</a:t>
          </a:r>
          <a:endParaRPr lang="en-US" sz="2400" dirty="0"/>
        </a:p>
      </dgm:t>
    </dgm:pt>
    <dgm:pt modelId="{CF9EC5CE-F499-450B-9B60-6D500D961F52}" type="parTrans" cxnId="{C93F0DDF-6B45-420E-9036-90B8D6A436F6}">
      <dgm:prSet/>
      <dgm:spPr/>
      <dgm:t>
        <a:bodyPr/>
        <a:lstStyle/>
        <a:p>
          <a:pPr rtl="1"/>
          <a:endParaRPr lang="en-US"/>
        </a:p>
      </dgm:t>
    </dgm:pt>
    <dgm:pt modelId="{DDB4CC7A-5CD2-4054-844A-D679A934FC51}" type="sibTrans" cxnId="{C93F0DDF-6B45-420E-9036-90B8D6A436F6}">
      <dgm:prSet/>
      <dgm:spPr/>
      <dgm:t>
        <a:bodyPr/>
        <a:lstStyle/>
        <a:p>
          <a:pPr rtl="1"/>
          <a:endParaRPr lang="en-US"/>
        </a:p>
      </dgm:t>
    </dgm:pt>
    <dgm:pt modelId="{9761BC57-7216-4AE1-B77A-9D7A25023FC6}">
      <dgm:prSet phldrT="[Text]" custT="1"/>
      <dgm:spPr>
        <a:solidFill>
          <a:srgbClr val="FFF7E1"/>
        </a:solidFill>
      </dgm:spPr>
      <dgm:t>
        <a:bodyPr/>
        <a:lstStyle/>
        <a:p>
          <a:pPr rtl="1"/>
          <a:r>
            <a:rPr lang="fa-IR" sz="3600" dirty="0"/>
            <a:t>مقدمه</a:t>
          </a:r>
          <a:endParaRPr lang="en-US" sz="5100" dirty="0"/>
        </a:p>
      </dgm:t>
    </dgm:pt>
    <dgm:pt modelId="{BEDDC8F4-4E8D-4F46-94C1-11BE23C6B2C6}" type="parTrans" cxnId="{02E93CC5-E40A-4841-B627-3B624DC1A690}">
      <dgm:prSet/>
      <dgm:spPr/>
      <dgm:t>
        <a:bodyPr/>
        <a:lstStyle/>
        <a:p>
          <a:pPr rtl="1"/>
          <a:endParaRPr lang="en-US"/>
        </a:p>
      </dgm:t>
    </dgm:pt>
    <dgm:pt modelId="{F879DD7A-256B-4D1E-B9F9-A2DF2B042A0F}" type="sibTrans" cxnId="{02E93CC5-E40A-4841-B627-3B624DC1A690}">
      <dgm:prSet/>
      <dgm:spPr/>
      <dgm:t>
        <a:bodyPr/>
        <a:lstStyle/>
        <a:p>
          <a:pPr rtl="1"/>
          <a:endParaRPr lang="en-US"/>
        </a:p>
      </dgm:t>
    </dgm:pt>
    <dgm:pt modelId="{0B642CDA-B5B2-437A-92A0-0A1A567F9FB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3600" b="0" dirty="0"/>
            <a:t>بحث</a:t>
          </a:r>
          <a:endParaRPr lang="en-US" sz="2400" b="0" dirty="0"/>
        </a:p>
      </dgm:t>
    </dgm:pt>
    <dgm:pt modelId="{D36CFDAF-DF42-4CC8-85B8-37118CD7B126}" type="parTrans" cxnId="{54D02954-93BA-4DED-882D-3BD88E57A0D3}">
      <dgm:prSet/>
      <dgm:spPr/>
      <dgm:t>
        <a:bodyPr/>
        <a:lstStyle/>
        <a:p>
          <a:pPr rtl="1"/>
          <a:endParaRPr lang="en-US"/>
        </a:p>
      </dgm:t>
    </dgm:pt>
    <dgm:pt modelId="{5909B0BC-D24A-4194-B3D0-93F4F0CAD64C}" type="sibTrans" cxnId="{54D02954-93BA-4DED-882D-3BD88E57A0D3}">
      <dgm:prSet/>
      <dgm:spPr/>
      <dgm:t>
        <a:bodyPr/>
        <a:lstStyle/>
        <a:p>
          <a:pPr rtl="1"/>
          <a:endParaRPr lang="en-US"/>
        </a:p>
      </dgm:t>
    </dgm:pt>
    <dgm:pt modelId="{F0C64494-2972-4301-84E6-FF32A9837E1B}">
      <dgm:prSet custT="1"/>
      <dgm:spPr>
        <a:solidFill>
          <a:srgbClr val="EAF1FA"/>
        </a:solidFill>
      </dgm:spPr>
      <dgm:t>
        <a:bodyPr/>
        <a:lstStyle/>
        <a:p>
          <a:pPr rtl="1"/>
          <a:r>
            <a:rPr lang="fa-IR" sz="4400" dirty="0">
              <a:latin typeface="Arial" panose="020B0604020202020204" pitchFamily="34" charset="0"/>
              <a:cs typeface="Arial" panose="020B0604020202020204" pitchFamily="34" charset="0"/>
            </a:rPr>
            <a:t>نتایج</a:t>
          </a:r>
          <a:endParaRPr lang="en-US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A5AB9-29C5-4EF0-8601-074F9C911689}" type="parTrans" cxnId="{16E004F8-6151-49C6-9ABA-2A07E8609BC4}">
      <dgm:prSet/>
      <dgm:spPr/>
      <dgm:t>
        <a:bodyPr/>
        <a:lstStyle/>
        <a:p>
          <a:pPr rtl="1"/>
          <a:endParaRPr lang="en-US"/>
        </a:p>
      </dgm:t>
    </dgm:pt>
    <dgm:pt modelId="{24D60A48-AD3B-4D8C-9343-3625EA50DFB4}" type="sibTrans" cxnId="{16E004F8-6151-49C6-9ABA-2A07E8609BC4}">
      <dgm:prSet/>
      <dgm:spPr/>
      <dgm:t>
        <a:bodyPr/>
        <a:lstStyle/>
        <a:p>
          <a:pPr rtl="1"/>
          <a:endParaRPr lang="en-US"/>
        </a:p>
      </dgm:t>
    </dgm:pt>
    <dgm:pt modelId="{07E9BEA3-673B-4EE9-966D-9C187BC7681E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800" dirty="0"/>
            <a:t>نتیجه گیری</a:t>
          </a:r>
          <a:endParaRPr lang="en-US" sz="2800" dirty="0"/>
        </a:p>
      </dgm:t>
    </dgm:pt>
    <dgm:pt modelId="{18777D92-E539-428C-AB47-36B27659F82E}" type="parTrans" cxnId="{55E6615F-3571-453D-960F-3DDAE53777AE}">
      <dgm:prSet/>
      <dgm:spPr/>
      <dgm:t>
        <a:bodyPr/>
        <a:lstStyle/>
        <a:p>
          <a:pPr rtl="1"/>
          <a:endParaRPr lang="en-US"/>
        </a:p>
      </dgm:t>
    </dgm:pt>
    <dgm:pt modelId="{D7CD1B58-BDE5-46E2-BB58-1D32B4AA6424}" type="sibTrans" cxnId="{55E6615F-3571-453D-960F-3DDAE53777AE}">
      <dgm:prSet/>
      <dgm:spPr/>
      <dgm:t>
        <a:bodyPr/>
        <a:lstStyle/>
        <a:p>
          <a:pPr rtl="1"/>
          <a:endParaRPr lang="en-US"/>
        </a:p>
      </dgm:t>
    </dgm:pt>
    <dgm:pt modelId="{A2C7AAF4-D9E4-4969-9FF2-76D33B91127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dirty="0"/>
            <a:t>تجزیه و تحلیل آماری</a:t>
          </a:r>
          <a:endParaRPr lang="en-US" sz="2000" dirty="0"/>
        </a:p>
      </dgm:t>
    </dgm:pt>
    <dgm:pt modelId="{11BDE47C-6E0E-40C1-A74A-0049EDADDE2D}" type="parTrans" cxnId="{7CAB6053-46D6-4123-B7E0-E2ED2293CF95}">
      <dgm:prSet/>
      <dgm:spPr/>
      <dgm:t>
        <a:bodyPr/>
        <a:lstStyle/>
        <a:p>
          <a:pPr rtl="1"/>
          <a:endParaRPr lang="en-US"/>
        </a:p>
      </dgm:t>
    </dgm:pt>
    <dgm:pt modelId="{3FE9DBA5-0448-4319-961D-FB57BF6C3DE5}" type="sibTrans" cxnId="{7CAB6053-46D6-4123-B7E0-E2ED2293CF95}">
      <dgm:prSet/>
      <dgm:spPr/>
      <dgm:t>
        <a:bodyPr/>
        <a:lstStyle/>
        <a:p>
          <a:pPr rtl="1"/>
          <a:endParaRPr lang="en-US"/>
        </a:p>
      </dgm:t>
    </dgm:pt>
    <dgm:pt modelId="{F73B2E26-A8F6-4B4F-B1F0-E8D6977001CA}">
      <dgm:prSet custT="1"/>
      <dgm:spPr>
        <a:solidFill>
          <a:srgbClr val="EAF1FA"/>
        </a:solidFill>
      </dgm:spPr>
      <dgm:t>
        <a:bodyPr/>
        <a:lstStyle/>
        <a:p>
          <a:pPr rtl="1"/>
          <a:r>
            <a:rPr lang="fa-IR" sz="2400" dirty="0"/>
            <a:t>متاآنالیز میانگین اثرات</a:t>
          </a:r>
          <a:endParaRPr lang="en-US" sz="2400" dirty="0"/>
        </a:p>
      </dgm:t>
    </dgm:pt>
    <dgm:pt modelId="{06CCC922-8CBC-443C-9F24-E0BF647F8D6D}" type="parTrans" cxnId="{B2538ED3-8C19-42B5-88F2-C5BC54678C8B}">
      <dgm:prSet/>
      <dgm:spPr/>
      <dgm:t>
        <a:bodyPr/>
        <a:lstStyle/>
        <a:p>
          <a:pPr rtl="1"/>
          <a:endParaRPr lang="en-US"/>
        </a:p>
      </dgm:t>
    </dgm:pt>
    <dgm:pt modelId="{9B06C8F8-2A29-409B-A9C5-58F31A0D3EDD}" type="sibTrans" cxnId="{B2538ED3-8C19-42B5-88F2-C5BC54678C8B}">
      <dgm:prSet/>
      <dgm:spPr/>
      <dgm:t>
        <a:bodyPr/>
        <a:lstStyle/>
        <a:p>
          <a:pPr rtl="1"/>
          <a:endParaRPr lang="en-US"/>
        </a:p>
      </dgm:t>
    </dgm:pt>
    <dgm:pt modelId="{C5BC8B9B-EA28-4AE8-94A7-8B41BA4923ED}">
      <dgm:prSet custT="1"/>
      <dgm:spPr>
        <a:solidFill>
          <a:srgbClr val="EAF1FA"/>
        </a:solidFill>
      </dgm:spPr>
      <dgm:t>
        <a:bodyPr/>
        <a:lstStyle/>
        <a:p>
          <a:pPr rtl="1"/>
          <a:r>
            <a:rPr lang="fa-IR" sz="2400" dirty="0"/>
            <a:t>متاآنالیز میانگین اثرات دوز-پاسخ</a:t>
          </a:r>
          <a:endParaRPr lang="en-US" sz="2400" dirty="0"/>
        </a:p>
      </dgm:t>
    </dgm:pt>
    <dgm:pt modelId="{25467704-D20C-40DD-9190-784EDBFD41BF}" type="parTrans" cxnId="{F788544F-C248-42F9-8C3A-C47477201EDB}">
      <dgm:prSet/>
      <dgm:spPr/>
      <dgm:t>
        <a:bodyPr/>
        <a:lstStyle/>
        <a:p>
          <a:pPr rtl="1"/>
          <a:endParaRPr lang="en-US"/>
        </a:p>
      </dgm:t>
    </dgm:pt>
    <dgm:pt modelId="{50E68C76-0B06-4274-B3FC-A8749764B4E4}" type="sibTrans" cxnId="{F788544F-C248-42F9-8C3A-C47477201EDB}">
      <dgm:prSet/>
      <dgm:spPr/>
      <dgm:t>
        <a:bodyPr/>
        <a:lstStyle/>
        <a:p>
          <a:pPr rtl="1"/>
          <a:endParaRPr lang="en-US"/>
        </a:p>
      </dgm:t>
    </dgm:pt>
    <dgm:pt modelId="{B51E6D2A-D015-4EC7-98B2-4861106CCD1A}">
      <dgm:prSet custT="1"/>
      <dgm:spPr>
        <a:solidFill>
          <a:srgbClr val="EAF1FA"/>
        </a:solidFill>
      </dgm:spPr>
      <dgm:t>
        <a:bodyPr/>
        <a:lstStyle/>
        <a:p>
          <a:pPr rtl="1"/>
          <a:r>
            <a:rPr lang="fa-IR" sz="2400" dirty="0"/>
            <a:t>مطالعه با ریسک پایین سوگیری</a:t>
          </a:r>
          <a:endParaRPr lang="en-US" sz="2400" dirty="0"/>
        </a:p>
      </dgm:t>
    </dgm:pt>
    <dgm:pt modelId="{D14B7DC6-7DE0-40BC-A496-F02D7F8944DE}" type="parTrans" cxnId="{10955100-AFD2-4A5C-900F-FC05AF88E103}">
      <dgm:prSet/>
      <dgm:spPr/>
      <dgm:t>
        <a:bodyPr/>
        <a:lstStyle/>
        <a:p>
          <a:pPr rtl="1"/>
          <a:endParaRPr lang="en-US"/>
        </a:p>
      </dgm:t>
    </dgm:pt>
    <dgm:pt modelId="{3F89E1E7-2368-4D0A-BC57-82C495F6676E}" type="sibTrans" cxnId="{10955100-AFD2-4A5C-900F-FC05AF88E103}">
      <dgm:prSet/>
      <dgm:spPr/>
      <dgm:t>
        <a:bodyPr/>
        <a:lstStyle/>
        <a:p>
          <a:pPr rtl="1"/>
          <a:endParaRPr lang="en-US"/>
        </a:p>
      </dgm:t>
    </dgm:pt>
    <dgm:pt modelId="{9D0D9E00-F78F-4C6C-B6F8-FDF9AB7A6121}">
      <dgm:prSet custT="1"/>
      <dgm:spPr>
        <a:solidFill>
          <a:srgbClr val="EAF1FA"/>
        </a:solidFill>
      </dgm:spPr>
      <dgm:t>
        <a:bodyPr/>
        <a:lstStyle/>
        <a:p>
          <a:pPr rtl="1"/>
          <a:r>
            <a:rPr lang="fa-IR" sz="2400" dirty="0"/>
            <a:t>تحلیل های زیرگروه</a:t>
          </a:r>
          <a:endParaRPr lang="en-US" sz="2400" dirty="0"/>
        </a:p>
      </dgm:t>
    </dgm:pt>
    <dgm:pt modelId="{2DEAFEDF-02E2-4613-8574-BB9BDA334C69}" type="parTrans" cxnId="{7E8057C8-D2A4-467D-B7E3-868FAB23E54D}">
      <dgm:prSet/>
      <dgm:spPr/>
      <dgm:t>
        <a:bodyPr/>
        <a:lstStyle/>
        <a:p>
          <a:pPr rtl="1"/>
          <a:endParaRPr lang="en-US"/>
        </a:p>
      </dgm:t>
    </dgm:pt>
    <dgm:pt modelId="{C759013E-B54E-4DAE-A271-08345247A72F}" type="sibTrans" cxnId="{7E8057C8-D2A4-467D-B7E3-868FAB23E54D}">
      <dgm:prSet/>
      <dgm:spPr/>
      <dgm:t>
        <a:bodyPr/>
        <a:lstStyle/>
        <a:p>
          <a:pPr rtl="1"/>
          <a:endParaRPr lang="en-US"/>
        </a:p>
      </dgm:t>
    </dgm:pt>
    <dgm:pt modelId="{972A5DAE-3843-408D-8019-7A59FE702E01}">
      <dgm:prSet custT="1"/>
      <dgm:spPr>
        <a:solidFill>
          <a:srgbClr val="EAF1FA"/>
        </a:solidFill>
      </dgm:spPr>
      <dgm:t>
        <a:bodyPr/>
        <a:lstStyle/>
        <a:p>
          <a:pPr rtl="1"/>
          <a:r>
            <a:rPr lang="fa-IR" sz="2400" dirty="0"/>
            <a:t>مطالعه با ریسک بالای سوگیری</a:t>
          </a:r>
          <a:endParaRPr lang="en-US" sz="2400" dirty="0"/>
        </a:p>
      </dgm:t>
    </dgm:pt>
    <dgm:pt modelId="{D6F0914B-3479-41A2-BAA7-6E72FD06DECF}" type="sibTrans" cxnId="{00BCE6F4-1CFA-4FEA-96BC-1CE1A618D3D1}">
      <dgm:prSet/>
      <dgm:spPr/>
      <dgm:t>
        <a:bodyPr/>
        <a:lstStyle/>
        <a:p>
          <a:pPr rtl="1"/>
          <a:endParaRPr lang="en-US"/>
        </a:p>
      </dgm:t>
    </dgm:pt>
    <dgm:pt modelId="{3F608B34-6A67-4303-AAB1-6E8B6EB33BF0}" type="parTrans" cxnId="{00BCE6F4-1CFA-4FEA-96BC-1CE1A618D3D1}">
      <dgm:prSet/>
      <dgm:spPr/>
      <dgm:t>
        <a:bodyPr/>
        <a:lstStyle/>
        <a:p>
          <a:pPr rtl="1"/>
          <a:endParaRPr lang="en-US"/>
        </a:p>
      </dgm:t>
    </dgm:pt>
    <dgm:pt modelId="{1C137CE8-59E1-4DDE-BA65-4D25D3180A5F}">
      <dgm:prSet custT="1"/>
      <dgm:spPr>
        <a:solidFill>
          <a:srgbClr val="EAF1FA"/>
        </a:solidFill>
      </dgm:spPr>
      <dgm:t>
        <a:bodyPr/>
        <a:lstStyle/>
        <a:p>
          <a:pPr rtl="1"/>
          <a:r>
            <a:rPr lang="fa-IR" sz="2400" dirty="0"/>
            <a:t>متاآنالیز شیب های اصلی رگرسیون</a:t>
          </a:r>
          <a:endParaRPr lang="en-US" sz="2400" dirty="0"/>
        </a:p>
      </dgm:t>
    </dgm:pt>
    <dgm:pt modelId="{1C26816C-D10E-4C5F-A2BA-A6BF97B0C65A}" type="sibTrans" cxnId="{C3E20F54-5813-450A-9CD7-CD7FFD447154}">
      <dgm:prSet/>
      <dgm:spPr/>
      <dgm:t>
        <a:bodyPr/>
        <a:lstStyle/>
        <a:p>
          <a:pPr rtl="1"/>
          <a:endParaRPr lang="en-US"/>
        </a:p>
      </dgm:t>
    </dgm:pt>
    <dgm:pt modelId="{167F60F3-91C1-48D3-9E93-33145F5B787A}" type="parTrans" cxnId="{C3E20F54-5813-450A-9CD7-CD7FFD447154}">
      <dgm:prSet/>
      <dgm:spPr/>
      <dgm:t>
        <a:bodyPr/>
        <a:lstStyle/>
        <a:p>
          <a:pPr rtl="1"/>
          <a:endParaRPr lang="en-US"/>
        </a:p>
      </dgm:t>
    </dgm:pt>
    <dgm:pt modelId="{4363F71D-2C1C-43B7-BE54-60A99DD5B8F1}" type="pres">
      <dgm:prSet presAssocID="{A38FEB49-A203-4790-9FA3-0DB6CD02AC84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610218FE-CC29-4FBA-8ADD-F42E96745C3A}" type="pres">
      <dgm:prSet presAssocID="{6DDAE3CA-FBA9-441D-B723-94B05E1F16D3}" presName="hierRoot1" presStyleCnt="0">
        <dgm:presLayoutVars>
          <dgm:hierBranch val="init"/>
        </dgm:presLayoutVars>
      </dgm:prSet>
      <dgm:spPr/>
    </dgm:pt>
    <dgm:pt modelId="{E5DB5887-7A26-4951-95DE-9E8CF8E361C6}" type="pres">
      <dgm:prSet presAssocID="{6DDAE3CA-FBA9-441D-B723-94B05E1F16D3}" presName="rootComposite1" presStyleCnt="0"/>
      <dgm:spPr/>
    </dgm:pt>
    <dgm:pt modelId="{8EFD55F5-E261-4E61-964E-70000A7E9FA4}" type="pres">
      <dgm:prSet presAssocID="{6DDAE3CA-FBA9-441D-B723-94B05E1F16D3}" presName="rootText1" presStyleLbl="node0" presStyleIdx="0" presStyleCnt="1" custScaleX="370530" custScaleY="626922" custLinFactX="100000" custLinFactY="-2416" custLinFactNeighborX="172956" custLinFactNeighborY="-100000">
        <dgm:presLayoutVars>
          <dgm:chPref val="3"/>
        </dgm:presLayoutVars>
      </dgm:prSet>
      <dgm:spPr/>
    </dgm:pt>
    <dgm:pt modelId="{05C3DCFD-20C1-4856-824A-B3CBC3B58F3E}" type="pres">
      <dgm:prSet presAssocID="{6DDAE3CA-FBA9-441D-B723-94B05E1F16D3}" presName="rootConnector1" presStyleLbl="node1" presStyleIdx="0" presStyleCnt="0"/>
      <dgm:spPr/>
    </dgm:pt>
    <dgm:pt modelId="{A9B743CA-07D3-4CDE-B716-BF42F786EA98}" type="pres">
      <dgm:prSet presAssocID="{6DDAE3CA-FBA9-441D-B723-94B05E1F16D3}" presName="hierChild2" presStyleCnt="0"/>
      <dgm:spPr/>
    </dgm:pt>
    <dgm:pt modelId="{847453A3-3A1E-4B68-8031-33B7BB762FED}" type="pres">
      <dgm:prSet presAssocID="{39338313-9CDF-4AAC-95BE-ED09202D5E48}" presName="Name66" presStyleLbl="parChTrans1D2" presStyleIdx="0" presStyleCnt="5"/>
      <dgm:spPr/>
    </dgm:pt>
    <dgm:pt modelId="{7816B7F2-492C-44FB-B1E0-2DD76D5331F0}" type="pres">
      <dgm:prSet presAssocID="{4A5D4067-3258-4235-B7F1-65D9B7C4024D}" presName="hierRoot2" presStyleCnt="0">
        <dgm:presLayoutVars>
          <dgm:hierBranch val="init"/>
        </dgm:presLayoutVars>
      </dgm:prSet>
      <dgm:spPr/>
    </dgm:pt>
    <dgm:pt modelId="{D40F63AE-FE2D-4DDD-8CA0-90FE89D7F8FF}" type="pres">
      <dgm:prSet presAssocID="{4A5D4067-3258-4235-B7F1-65D9B7C4024D}" presName="rootComposite" presStyleCnt="0"/>
      <dgm:spPr/>
    </dgm:pt>
    <dgm:pt modelId="{7BF21890-F47C-4865-8A3E-EAFDEC480BCB}" type="pres">
      <dgm:prSet presAssocID="{4A5D4067-3258-4235-B7F1-65D9B7C4024D}" presName="rootText" presStyleLbl="node2" presStyleIdx="0" presStyleCnt="5" custScaleX="228224" custScaleY="492763" custLinFactY="208464" custLinFactNeighborX="76534" custLinFactNeighborY="300000">
        <dgm:presLayoutVars>
          <dgm:chPref val="3"/>
        </dgm:presLayoutVars>
      </dgm:prSet>
      <dgm:spPr/>
    </dgm:pt>
    <dgm:pt modelId="{52E7A047-2DD3-40CD-9752-1A9F2B98A5B8}" type="pres">
      <dgm:prSet presAssocID="{4A5D4067-3258-4235-B7F1-65D9B7C4024D}" presName="rootConnector" presStyleLbl="node2" presStyleIdx="0" presStyleCnt="5"/>
      <dgm:spPr/>
    </dgm:pt>
    <dgm:pt modelId="{0ABBEB9A-DCBD-450B-B120-37A8C53BF57F}" type="pres">
      <dgm:prSet presAssocID="{4A5D4067-3258-4235-B7F1-65D9B7C4024D}" presName="hierChild4" presStyleCnt="0"/>
      <dgm:spPr/>
    </dgm:pt>
    <dgm:pt modelId="{37207988-AE07-4FE9-A55A-AE93415282FF}" type="pres">
      <dgm:prSet presAssocID="{D59C31BB-B207-4CE7-8A04-312966652032}" presName="Name66" presStyleLbl="parChTrans1D3" presStyleIdx="0" presStyleCnt="9"/>
      <dgm:spPr/>
    </dgm:pt>
    <dgm:pt modelId="{1F88E068-6D2F-4269-B53A-1EB5438730F0}" type="pres">
      <dgm:prSet presAssocID="{00F618B8-4AFB-4E6B-B4A5-409012CC3BEF}" presName="hierRoot2" presStyleCnt="0">
        <dgm:presLayoutVars>
          <dgm:hierBranch val="init"/>
        </dgm:presLayoutVars>
      </dgm:prSet>
      <dgm:spPr/>
    </dgm:pt>
    <dgm:pt modelId="{00379100-A8A0-43AB-92AF-BCC716A94924}" type="pres">
      <dgm:prSet presAssocID="{00F618B8-4AFB-4E6B-B4A5-409012CC3BEF}" presName="rootComposite" presStyleCnt="0"/>
      <dgm:spPr/>
    </dgm:pt>
    <dgm:pt modelId="{8C7FE40C-D014-49DE-B2BB-309AD59D25B1}" type="pres">
      <dgm:prSet presAssocID="{00F618B8-4AFB-4E6B-B4A5-409012CC3BEF}" presName="rootText" presStyleLbl="node3" presStyleIdx="0" presStyleCnt="9" custScaleX="671455" custScaleY="266350" custLinFactY="171230" custLinFactNeighborX="37670" custLinFactNeighborY="200000">
        <dgm:presLayoutVars>
          <dgm:chPref val="3"/>
        </dgm:presLayoutVars>
      </dgm:prSet>
      <dgm:spPr/>
    </dgm:pt>
    <dgm:pt modelId="{BE5C3DA4-3D76-45FA-96FF-D7643E337D59}" type="pres">
      <dgm:prSet presAssocID="{00F618B8-4AFB-4E6B-B4A5-409012CC3BEF}" presName="rootConnector" presStyleLbl="node3" presStyleIdx="0" presStyleCnt="9"/>
      <dgm:spPr/>
    </dgm:pt>
    <dgm:pt modelId="{7B168A80-ED4D-464A-A8AD-9BD8A6F35791}" type="pres">
      <dgm:prSet presAssocID="{00F618B8-4AFB-4E6B-B4A5-409012CC3BEF}" presName="hierChild4" presStyleCnt="0"/>
      <dgm:spPr/>
    </dgm:pt>
    <dgm:pt modelId="{FE319B9D-2516-4F10-9328-B91610996DA5}" type="pres">
      <dgm:prSet presAssocID="{00F618B8-4AFB-4E6B-B4A5-409012CC3BEF}" presName="hierChild5" presStyleCnt="0"/>
      <dgm:spPr/>
    </dgm:pt>
    <dgm:pt modelId="{BDF5B346-9800-4D48-AC86-DEF863BAC62A}" type="pres">
      <dgm:prSet presAssocID="{11BDE47C-6E0E-40C1-A74A-0049EDADDE2D}" presName="Name66" presStyleLbl="parChTrans1D3" presStyleIdx="1" presStyleCnt="9"/>
      <dgm:spPr/>
    </dgm:pt>
    <dgm:pt modelId="{7359D3B9-196C-45CA-B5F3-DE044745A088}" type="pres">
      <dgm:prSet presAssocID="{A2C7AAF4-D9E4-4969-9FF2-76D33B911277}" presName="hierRoot2" presStyleCnt="0">
        <dgm:presLayoutVars>
          <dgm:hierBranch val="init"/>
        </dgm:presLayoutVars>
      </dgm:prSet>
      <dgm:spPr/>
    </dgm:pt>
    <dgm:pt modelId="{CD75F296-79AE-43C2-AA9F-45DBBEB0F197}" type="pres">
      <dgm:prSet presAssocID="{A2C7AAF4-D9E4-4969-9FF2-76D33B911277}" presName="rootComposite" presStyleCnt="0"/>
      <dgm:spPr/>
    </dgm:pt>
    <dgm:pt modelId="{2D3E80D4-0550-443A-88E3-8AB4267E3F46}" type="pres">
      <dgm:prSet presAssocID="{A2C7AAF4-D9E4-4969-9FF2-76D33B911277}" presName="rootText" presStyleLbl="node3" presStyleIdx="1" presStyleCnt="9" custScaleX="266567" custScaleY="443698" custLinFactY="200000" custLinFactNeighborX="20259" custLinFactNeighborY="202141">
        <dgm:presLayoutVars>
          <dgm:chPref val="3"/>
        </dgm:presLayoutVars>
      </dgm:prSet>
      <dgm:spPr/>
    </dgm:pt>
    <dgm:pt modelId="{7ADE902C-A5BB-43C7-882B-7AA9E02AE726}" type="pres">
      <dgm:prSet presAssocID="{A2C7AAF4-D9E4-4969-9FF2-76D33B911277}" presName="rootConnector" presStyleLbl="node3" presStyleIdx="1" presStyleCnt="9"/>
      <dgm:spPr/>
    </dgm:pt>
    <dgm:pt modelId="{CBB7FC0D-072E-4AE0-B57C-2E60CEC4F010}" type="pres">
      <dgm:prSet presAssocID="{A2C7AAF4-D9E4-4969-9FF2-76D33B911277}" presName="hierChild4" presStyleCnt="0"/>
      <dgm:spPr/>
    </dgm:pt>
    <dgm:pt modelId="{F35C6B80-8B97-481D-AEA2-DE398ABF90A7}" type="pres">
      <dgm:prSet presAssocID="{A2C7AAF4-D9E4-4969-9FF2-76D33B911277}" presName="hierChild5" presStyleCnt="0"/>
      <dgm:spPr/>
    </dgm:pt>
    <dgm:pt modelId="{2230B009-37C1-492B-9C68-8ED3F8B7063B}" type="pres">
      <dgm:prSet presAssocID="{CF9EC5CE-F499-450B-9B60-6D500D961F52}" presName="Name66" presStyleLbl="parChTrans1D3" presStyleIdx="2" presStyleCnt="9"/>
      <dgm:spPr/>
    </dgm:pt>
    <dgm:pt modelId="{0E86BDFF-DCE0-48D1-9439-6534F0315010}" type="pres">
      <dgm:prSet presAssocID="{7D2CC6FC-E737-4C5C-9E60-6CEFAC2AA5EC}" presName="hierRoot2" presStyleCnt="0">
        <dgm:presLayoutVars>
          <dgm:hierBranch val="init"/>
        </dgm:presLayoutVars>
      </dgm:prSet>
      <dgm:spPr/>
    </dgm:pt>
    <dgm:pt modelId="{F7D0F1DC-8BBC-48CA-8E3C-550DC1A79A78}" type="pres">
      <dgm:prSet presAssocID="{7D2CC6FC-E737-4C5C-9E60-6CEFAC2AA5EC}" presName="rootComposite" presStyleCnt="0"/>
      <dgm:spPr/>
    </dgm:pt>
    <dgm:pt modelId="{1CBB89F4-AA22-4D0B-848D-0A8BED7B6C83}" type="pres">
      <dgm:prSet presAssocID="{7D2CC6FC-E737-4C5C-9E60-6CEFAC2AA5EC}" presName="rootText" presStyleLbl="node3" presStyleIdx="2" presStyleCnt="9" custScaleX="401352" custScaleY="209038" custLinFactY="-317335" custLinFactNeighborX="66503" custLinFactNeighborY="-400000">
        <dgm:presLayoutVars>
          <dgm:chPref val="3"/>
        </dgm:presLayoutVars>
      </dgm:prSet>
      <dgm:spPr/>
    </dgm:pt>
    <dgm:pt modelId="{2A823645-A652-45F7-A9AA-D5A58945A620}" type="pres">
      <dgm:prSet presAssocID="{7D2CC6FC-E737-4C5C-9E60-6CEFAC2AA5EC}" presName="rootConnector" presStyleLbl="node3" presStyleIdx="2" presStyleCnt="9"/>
      <dgm:spPr/>
    </dgm:pt>
    <dgm:pt modelId="{DD3BA0BB-F2F7-4EF5-BCEC-F4BCA3E40CC7}" type="pres">
      <dgm:prSet presAssocID="{7D2CC6FC-E737-4C5C-9E60-6CEFAC2AA5EC}" presName="hierChild4" presStyleCnt="0"/>
      <dgm:spPr/>
    </dgm:pt>
    <dgm:pt modelId="{FC659716-A8E9-4DF9-9DCF-2BD15382D5D3}" type="pres">
      <dgm:prSet presAssocID="{7D2CC6FC-E737-4C5C-9E60-6CEFAC2AA5EC}" presName="hierChild5" presStyleCnt="0"/>
      <dgm:spPr/>
    </dgm:pt>
    <dgm:pt modelId="{F5B00DA3-C08F-4DD9-A008-4CA7D593D0F3}" type="pres">
      <dgm:prSet presAssocID="{4A5D4067-3258-4235-B7F1-65D9B7C4024D}" presName="hierChild5" presStyleCnt="0"/>
      <dgm:spPr/>
    </dgm:pt>
    <dgm:pt modelId="{A3CDFAE2-D509-4EF6-A69D-7E1D6F3E21AD}" type="pres">
      <dgm:prSet presAssocID="{D36CFDAF-DF42-4CC8-85B8-37118CD7B126}" presName="Name66" presStyleLbl="parChTrans1D2" presStyleIdx="1" presStyleCnt="5"/>
      <dgm:spPr/>
    </dgm:pt>
    <dgm:pt modelId="{3C7F138C-041F-415B-81FF-D3517D6A5399}" type="pres">
      <dgm:prSet presAssocID="{0B642CDA-B5B2-437A-92A0-0A1A567F9FB4}" presName="hierRoot2" presStyleCnt="0">
        <dgm:presLayoutVars>
          <dgm:hierBranch val="init"/>
        </dgm:presLayoutVars>
      </dgm:prSet>
      <dgm:spPr/>
    </dgm:pt>
    <dgm:pt modelId="{4DE135A6-6405-4248-AE1E-54D3A14EC020}" type="pres">
      <dgm:prSet presAssocID="{0B642CDA-B5B2-437A-92A0-0A1A567F9FB4}" presName="rootComposite" presStyleCnt="0"/>
      <dgm:spPr/>
    </dgm:pt>
    <dgm:pt modelId="{A632586B-27FA-482F-AC80-0DAD664C8ACE}" type="pres">
      <dgm:prSet presAssocID="{0B642CDA-B5B2-437A-92A0-0A1A567F9FB4}" presName="rootText" presStyleLbl="node2" presStyleIdx="1" presStyleCnt="5" custScaleX="249971" custScaleY="265433" custLinFactX="-74203" custLinFactY="640120" custLinFactNeighborX="-100000" custLinFactNeighborY="700000">
        <dgm:presLayoutVars>
          <dgm:chPref val="3"/>
        </dgm:presLayoutVars>
      </dgm:prSet>
      <dgm:spPr/>
    </dgm:pt>
    <dgm:pt modelId="{FA809507-F41A-45F7-BC79-4788175BD06C}" type="pres">
      <dgm:prSet presAssocID="{0B642CDA-B5B2-437A-92A0-0A1A567F9FB4}" presName="rootConnector" presStyleLbl="node2" presStyleIdx="1" presStyleCnt="5"/>
      <dgm:spPr/>
    </dgm:pt>
    <dgm:pt modelId="{F5E3BB51-AA07-4F27-95A9-B275EFCE5157}" type="pres">
      <dgm:prSet presAssocID="{0B642CDA-B5B2-437A-92A0-0A1A567F9FB4}" presName="hierChild4" presStyleCnt="0"/>
      <dgm:spPr/>
    </dgm:pt>
    <dgm:pt modelId="{6039E6F4-7C2F-476B-A532-1483D7155C8D}" type="pres">
      <dgm:prSet presAssocID="{0B642CDA-B5B2-437A-92A0-0A1A567F9FB4}" presName="hierChild5" presStyleCnt="0"/>
      <dgm:spPr/>
    </dgm:pt>
    <dgm:pt modelId="{7B37700D-F7CD-4A57-9E5B-AD300EED5E56}" type="pres">
      <dgm:prSet presAssocID="{B99A5AB9-29C5-4EF0-8601-074F9C911689}" presName="Name66" presStyleLbl="parChTrans1D2" presStyleIdx="2" presStyleCnt="5"/>
      <dgm:spPr/>
    </dgm:pt>
    <dgm:pt modelId="{718E1B20-37D2-4553-9550-433187F84B6D}" type="pres">
      <dgm:prSet presAssocID="{F0C64494-2972-4301-84E6-FF32A9837E1B}" presName="hierRoot2" presStyleCnt="0">
        <dgm:presLayoutVars>
          <dgm:hierBranch val="init"/>
        </dgm:presLayoutVars>
      </dgm:prSet>
      <dgm:spPr/>
    </dgm:pt>
    <dgm:pt modelId="{79CD4C8B-823D-46D5-AC87-333E6D8A42F8}" type="pres">
      <dgm:prSet presAssocID="{F0C64494-2972-4301-84E6-FF32A9837E1B}" presName="rootComposite" presStyleCnt="0"/>
      <dgm:spPr/>
    </dgm:pt>
    <dgm:pt modelId="{BEE2647A-8D0F-4A53-97CF-EA86CF1D0963}" type="pres">
      <dgm:prSet presAssocID="{F0C64494-2972-4301-84E6-FF32A9837E1B}" presName="rootText" presStyleLbl="node2" presStyleIdx="2" presStyleCnt="5" custScaleX="280154" custScaleY="600108" custLinFactX="-92316" custLinFactY="-100000" custLinFactNeighborX="-100000" custLinFactNeighborY="-103279">
        <dgm:presLayoutVars>
          <dgm:chPref val="3"/>
        </dgm:presLayoutVars>
      </dgm:prSet>
      <dgm:spPr/>
    </dgm:pt>
    <dgm:pt modelId="{F7706C7F-5EF9-4746-8978-2DA8D35205A0}" type="pres">
      <dgm:prSet presAssocID="{F0C64494-2972-4301-84E6-FF32A9837E1B}" presName="rootConnector" presStyleLbl="node2" presStyleIdx="2" presStyleCnt="5"/>
      <dgm:spPr/>
    </dgm:pt>
    <dgm:pt modelId="{CBA1D318-3F9E-4E79-9C0F-807F802CA512}" type="pres">
      <dgm:prSet presAssocID="{F0C64494-2972-4301-84E6-FF32A9837E1B}" presName="hierChild4" presStyleCnt="0"/>
      <dgm:spPr/>
    </dgm:pt>
    <dgm:pt modelId="{055F0D20-DA54-4227-83F1-ADF29833B501}" type="pres">
      <dgm:prSet presAssocID="{06CCC922-8CBC-443C-9F24-E0BF647F8D6D}" presName="Name66" presStyleLbl="parChTrans1D3" presStyleIdx="3" presStyleCnt="9"/>
      <dgm:spPr/>
    </dgm:pt>
    <dgm:pt modelId="{00EFBACC-87A5-4B8C-9A74-D8DC39CAF974}" type="pres">
      <dgm:prSet presAssocID="{F73B2E26-A8F6-4B4F-B1F0-E8D6977001CA}" presName="hierRoot2" presStyleCnt="0">
        <dgm:presLayoutVars>
          <dgm:hierBranch val="init"/>
        </dgm:presLayoutVars>
      </dgm:prSet>
      <dgm:spPr/>
    </dgm:pt>
    <dgm:pt modelId="{FF4A93CD-46E6-474A-A8CC-61CDDDD38C63}" type="pres">
      <dgm:prSet presAssocID="{F73B2E26-A8F6-4B4F-B1F0-E8D6977001CA}" presName="rootComposite" presStyleCnt="0"/>
      <dgm:spPr/>
    </dgm:pt>
    <dgm:pt modelId="{75475E6C-24C5-4423-AFFF-172F10608164}" type="pres">
      <dgm:prSet presAssocID="{F73B2E26-A8F6-4B4F-B1F0-E8D6977001CA}" presName="rootText" presStyleLbl="node3" presStyleIdx="3" presStyleCnt="9" custScaleX="518410" custScaleY="249200" custLinFactX="-100000" custLinFactY="-69358" custLinFactNeighborX="-189022" custLinFactNeighborY="-100000">
        <dgm:presLayoutVars>
          <dgm:chPref val="3"/>
        </dgm:presLayoutVars>
      </dgm:prSet>
      <dgm:spPr/>
    </dgm:pt>
    <dgm:pt modelId="{4C6E93CC-53F7-486D-AC34-837122E1D222}" type="pres">
      <dgm:prSet presAssocID="{F73B2E26-A8F6-4B4F-B1F0-E8D6977001CA}" presName="rootConnector" presStyleLbl="node3" presStyleIdx="3" presStyleCnt="9"/>
      <dgm:spPr/>
    </dgm:pt>
    <dgm:pt modelId="{2782D96F-4D5C-441C-9EFE-9D192A6C0902}" type="pres">
      <dgm:prSet presAssocID="{F73B2E26-A8F6-4B4F-B1F0-E8D6977001CA}" presName="hierChild4" presStyleCnt="0"/>
      <dgm:spPr/>
    </dgm:pt>
    <dgm:pt modelId="{3A329F9F-F5B8-4A9F-A8D9-A5AE1E00A796}" type="pres">
      <dgm:prSet presAssocID="{F73B2E26-A8F6-4B4F-B1F0-E8D6977001CA}" presName="hierChild5" presStyleCnt="0"/>
      <dgm:spPr/>
    </dgm:pt>
    <dgm:pt modelId="{594C2823-ECB6-434E-BED9-663F0FD0C31B}" type="pres">
      <dgm:prSet presAssocID="{25467704-D20C-40DD-9190-784EDBFD41BF}" presName="Name66" presStyleLbl="parChTrans1D3" presStyleIdx="4" presStyleCnt="9"/>
      <dgm:spPr/>
    </dgm:pt>
    <dgm:pt modelId="{43FDFF69-0805-4880-A9C9-E992A8038EBC}" type="pres">
      <dgm:prSet presAssocID="{C5BC8B9B-EA28-4AE8-94A7-8B41BA4923ED}" presName="hierRoot2" presStyleCnt="0">
        <dgm:presLayoutVars>
          <dgm:hierBranch val="init"/>
        </dgm:presLayoutVars>
      </dgm:prSet>
      <dgm:spPr/>
    </dgm:pt>
    <dgm:pt modelId="{4388B125-0FF7-41D5-91D9-D6C1136ABC2C}" type="pres">
      <dgm:prSet presAssocID="{C5BC8B9B-EA28-4AE8-94A7-8B41BA4923ED}" presName="rootComposite" presStyleCnt="0"/>
      <dgm:spPr/>
    </dgm:pt>
    <dgm:pt modelId="{D08D38BA-BFF4-4E3F-9178-9056F583BA2E}" type="pres">
      <dgm:prSet presAssocID="{C5BC8B9B-EA28-4AE8-94A7-8B41BA4923ED}" presName="rootText" presStyleLbl="node3" presStyleIdx="4" presStyleCnt="9" custScaleX="703890" custScaleY="259449" custLinFactX="-109561" custLinFactY="600000" custLinFactNeighborX="-200000" custLinFactNeighborY="609933">
        <dgm:presLayoutVars>
          <dgm:chPref val="3"/>
        </dgm:presLayoutVars>
      </dgm:prSet>
      <dgm:spPr/>
    </dgm:pt>
    <dgm:pt modelId="{3B883E46-B89D-48B3-8C28-CDF64DC11139}" type="pres">
      <dgm:prSet presAssocID="{C5BC8B9B-EA28-4AE8-94A7-8B41BA4923ED}" presName="rootConnector" presStyleLbl="node3" presStyleIdx="4" presStyleCnt="9"/>
      <dgm:spPr/>
    </dgm:pt>
    <dgm:pt modelId="{DC3E3ACE-BC96-488C-8B17-AC895E916AC0}" type="pres">
      <dgm:prSet presAssocID="{C5BC8B9B-EA28-4AE8-94A7-8B41BA4923ED}" presName="hierChild4" presStyleCnt="0"/>
      <dgm:spPr/>
    </dgm:pt>
    <dgm:pt modelId="{02179B44-AC3E-4867-90B7-3EDB9314C4D3}" type="pres">
      <dgm:prSet presAssocID="{C5BC8B9B-EA28-4AE8-94A7-8B41BA4923ED}" presName="hierChild5" presStyleCnt="0"/>
      <dgm:spPr/>
    </dgm:pt>
    <dgm:pt modelId="{972F5CD1-2D07-45FA-9603-040D5B4FCEEF}" type="pres">
      <dgm:prSet presAssocID="{D14B7DC6-7DE0-40BC-A496-F02D7F8944DE}" presName="Name66" presStyleLbl="parChTrans1D3" presStyleIdx="5" presStyleCnt="9"/>
      <dgm:spPr/>
    </dgm:pt>
    <dgm:pt modelId="{D7D6C3B5-2195-47C4-8EE5-82F72798F446}" type="pres">
      <dgm:prSet presAssocID="{B51E6D2A-D015-4EC7-98B2-4861106CCD1A}" presName="hierRoot2" presStyleCnt="0">
        <dgm:presLayoutVars>
          <dgm:hierBranch val="init"/>
        </dgm:presLayoutVars>
      </dgm:prSet>
      <dgm:spPr/>
    </dgm:pt>
    <dgm:pt modelId="{A685B02B-0C62-46B1-9838-03F6EC8DC80E}" type="pres">
      <dgm:prSet presAssocID="{B51E6D2A-D015-4EC7-98B2-4861106CCD1A}" presName="rootComposite" presStyleCnt="0"/>
      <dgm:spPr/>
    </dgm:pt>
    <dgm:pt modelId="{82FDC4FB-EF6A-4B62-880A-9290A86817ED}" type="pres">
      <dgm:prSet presAssocID="{B51E6D2A-D015-4EC7-98B2-4861106CCD1A}" presName="rootText" presStyleLbl="node3" presStyleIdx="5" presStyleCnt="9" custScaleX="644416" custScaleY="338270" custLinFactX="-107876" custLinFactY="-200000" custLinFactNeighborX="-200000" custLinFactNeighborY="-208207">
        <dgm:presLayoutVars>
          <dgm:chPref val="3"/>
        </dgm:presLayoutVars>
      </dgm:prSet>
      <dgm:spPr/>
    </dgm:pt>
    <dgm:pt modelId="{A2BD2418-BD1D-4F18-B2E4-A0EEF444803A}" type="pres">
      <dgm:prSet presAssocID="{B51E6D2A-D015-4EC7-98B2-4861106CCD1A}" presName="rootConnector" presStyleLbl="node3" presStyleIdx="5" presStyleCnt="9"/>
      <dgm:spPr/>
    </dgm:pt>
    <dgm:pt modelId="{2F0265FA-6749-4FCA-B424-C7AC580095DB}" type="pres">
      <dgm:prSet presAssocID="{B51E6D2A-D015-4EC7-98B2-4861106CCD1A}" presName="hierChild4" presStyleCnt="0"/>
      <dgm:spPr/>
    </dgm:pt>
    <dgm:pt modelId="{0B77724E-8C17-4FC0-9988-28C3A221C8D0}" type="pres">
      <dgm:prSet presAssocID="{B51E6D2A-D015-4EC7-98B2-4861106CCD1A}" presName="hierChild5" presStyleCnt="0"/>
      <dgm:spPr/>
    </dgm:pt>
    <dgm:pt modelId="{9C9F658A-4029-43E0-86F6-4959C99B4BA1}" type="pres">
      <dgm:prSet presAssocID="{3F608B34-6A67-4303-AAB1-6E8B6EB33BF0}" presName="Name66" presStyleLbl="parChTrans1D3" presStyleIdx="6" presStyleCnt="9"/>
      <dgm:spPr/>
    </dgm:pt>
    <dgm:pt modelId="{52D4B4AF-EAB1-493A-BED9-C70F385A4348}" type="pres">
      <dgm:prSet presAssocID="{972A5DAE-3843-408D-8019-7A59FE702E01}" presName="hierRoot2" presStyleCnt="0">
        <dgm:presLayoutVars>
          <dgm:hierBranch val="init"/>
        </dgm:presLayoutVars>
      </dgm:prSet>
      <dgm:spPr/>
    </dgm:pt>
    <dgm:pt modelId="{87E7B23D-C80D-4DD7-BA08-BBF10E1D5ECB}" type="pres">
      <dgm:prSet presAssocID="{972A5DAE-3843-408D-8019-7A59FE702E01}" presName="rootComposite" presStyleCnt="0"/>
      <dgm:spPr/>
    </dgm:pt>
    <dgm:pt modelId="{F9F0FCB4-BE25-473F-A2F5-D8411D1A2CBF}" type="pres">
      <dgm:prSet presAssocID="{972A5DAE-3843-408D-8019-7A59FE702E01}" presName="rootText" presStyleLbl="node3" presStyleIdx="6" presStyleCnt="9" custScaleX="680026" custScaleY="276992" custLinFactX="-141141" custLinFactY="-114652" custLinFactNeighborX="-200000" custLinFactNeighborY="-200000">
        <dgm:presLayoutVars>
          <dgm:chPref val="3"/>
        </dgm:presLayoutVars>
      </dgm:prSet>
      <dgm:spPr/>
    </dgm:pt>
    <dgm:pt modelId="{E443A1B9-C947-4EC1-8152-A996E671A1FC}" type="pres">
      <dgm:prSet presAssocID="{972A5DAE-3843-408D-8019-7A59FE702E01}" presName="rootConnector" presStyleLbl="node3" presStyleIdx="6" presStyleCnt="9"/>
      <dgm:spPr/>
    </dgm:pt>
    <dgm:pt modelId="{47F06DA3-50F3-4C23-8777-58C65CE6C97E}" type="pres">
      <dgm:prSet presAssocID="{972A5DAE-3843-408D-8019-7A59FE702E01}" presName="hierChild4" presStyleCnt="0"/>
      <dgm:spPr/>
    </dgm:pt>
    <dgm:pt modelId="{AACCF206-1BE9-4247-B71F-35737AB3FD1D}" type="pres">
      <dgm:prSet presAssocID="{972A5DAE-3843-408D-8019-7A59FE702E01}" presName="hierChild5" presStyleCnt="0"/>
      <dgm:spPr/>
    </dgm:pt>
    <dgm:pt modelId="{3AE048A4-1020-463F-B70D-33C227AE1988}" type="pres">
      <dgm:prSet presAssocID="{2DEAFEDF-02E2-4613-8574-BB9BDA334C69}" presName="Name66" presStyleLbl="parChTrans1D3" presStyleIdx="7" presStyleCnt="9"/>
      <dgm:spPr/>
    </dgm:pt>
    <dgm:pt modelId="{9E43D0AA-69E8-4273-A9E7-A442AC426B2C}" type="pres">
      <dgm:prSet presAssocID="{9D0D9E00-F78F-4C6C-B6F8-FDF9AB7A6121}" presName="hierRoot2" presStyleCnt="0">
        <dgm:presLayoutVars>
          <dgm:hierBranch val="init"/>
        </dgm:presLayoutVars>
      </dgm:prSet>
      <dgm:spPr/>
    </dgm:pt>
    <dgm:pt modelId="{4668EB4F-CBDC-4BEA-A389-F26FF100BF20}" type="pres">
      <dgm:prSet presAssocID="{9D0D9E00-F78F-4C6C-B6F8-FDF9AB7A6121}" presName="rootComposite" presStyleCnt="0"/>
      <dgm:spPr/>
    </dgm:pt>
    <dgm:pt modelId="{F4BA4509-C877-4BED-A337-B81850A198A8}" type="pres">
      <dgm:prSet presAssocID="{9D0D9E00-F78F-4C6C-B6F8-FDF9AB7A6121}" presName="rootText" presStyleLbl="node3" presStyleIdx="7" presStyleCnt="9" custScaleX="519253" custScaleY="268884" custLinFactX="-131419" custLinFactY="-100000" custLinFactNeighborX="-200000" custLinFactNeighborY="-139178">
        <dgm:presLayoutVars>
          <dgm:chPref val="3"/>
        </dgm:presLayoutVars>
      </dgm:prSet>
      <dgm:spPr/>
    </dgm:pt>
    <dgm:pt modelId="{198C6EA0-15F8-4D1C-A3B2-4E902EDFB872}" type="pres">
      <dgm:prSet presAssocID="{9D0D9E00-F78F-4C6C-B6F8-FDF9AB7A6121}" presName="rootConnector" presStyleLbl="node3" presStyleIdx="7" presStyleCnt="9"/>
      <dgm:spPr/>
    </dgm:pt>
    <dgm:pt modelId="{FFF19DFC-4A27-4889-96DE-02B62A809157}" type="pres">
      <dgm:prSet presAssocID="{9D0D9E00-F78F-4C6C-B6F8-FDF9AB7A6121}" presName="hierChild4" presStyleCnt="0"/>
      <dgm:spPr/>
    </dgm:pt>
    <dgm:pt modelId="{6F7E43C1-B8D3-4F0C-B663-A2F4A29DE39C}" type="pres">
      <dgm:prSet presAssocID="{9D0D9E00-F78F-4C6C-B6F8-FDF9AB7A6121}" presName="hierChild5" presStyleCnt="0"/>
      <dgm:spPr/>
    </dgm:pt>
    <dgm:pt modelId="{8D292DEB-35F5-45B6-AEC7-5161161AFFA1}" type="pres">
      <dgm:prSet presAssocID="{167F60F3-91C1-48D3-9E93-33145F5B787A}" presName="Name66" presStyleLbl="parChTrans1D3" presStyleIdx="8" presStyleCnt="9"/>
      <dgm:spPr/>
    </dgm:pt>
    <dgm:pt modelId="{FA1D6AE1-703C-4140-B21F-FA8D18321B6F}" type="pres">
      <dgm:prSet presAssocID="{1C137CE8-59E1-4DDE-BA65-4D25D3180A5F}" presName="hierRoot2" presStyleCnt="0">
        <dgm:presLayoutVars>
          <dgm:hierBranch val="init"/>
        </dgm:presLayoutVars>
      </dgm:prSet>
      <dgm:spPr/>
    </dgm:pt>
    <dgm:pt modelId="{28841617-DB05-41CD-AC47-B2A11C3B6E49}" type="pres">
      <dgm:prSet presAssocID="{1C137CE8-59E1-4DDE-BA65-4D25D3180A5F}" presName="rootComposite" presStyleCnt="0"/>
      <dgm:spPr/>
    </dgm:pt>
    <dgm:pt modelId="{47E7CA0F-F253-4208-8944-E8FF3B2715E6}" type="pres">
      <dgm:prSet presAssocID="{1C137CE8-59E1-4DDE-BA65-4D25D3180A5F}" presName="rootText" presStyleLbl="node3" presStyleIdx="8" presStyleCnt="9" custScaleX="714398" custScaleY="286539" custLinFactX="-100000" custLinFactY="107183" custLinFactNeighborX="-183447" custLinFactNeighborY="200000">
        <dgm:presLayoutVars>
          <dgm:chPref val="3"/>
        </dgm:presLayoutVars>
      </dgm:prSet>
      <dgm:spPr/>
    </dgm:pt>
    <dgm:pt modelId="{912CB6FB-5E15-45ED-8A60-6D93E17738C4}" type="pres">
      <dgm:prSet presAssocID="{1C137CE8-59E1-4DDE-BA65-4D25D3180A5F}" presName="rootConnector" presStyleLbl="node3" presStyleIdx="8" presStyleCnt="9"/>
      <dgm:spPr/>
    </dgm:pt>
    <dgm:pt modelId="{D0189B28-A618-4815-A471-DC55981A9824}" type="pres">
      <dgm:prSet presAssocID="{1C137CE8-59E1-4DDE-BA65-4D25D3180A5F}" presName="hierChild4" presStyleCnt="0"/>
      <dgm:spPr/>
    </dgm:pt>
    <dgm:pt modelId="{A100E983-7622-410C-BEB6-747AD2B16610}" type="pres">
      <dgm:prSet presAssocID="{1C137CE8-59E1-4DDE-BA65-4D25D3180A5F}" presName="hierChild5" presStyleCnt="0"/>
      <dgm:spPr/>
    </dgm:pt>
    <dgm:pt modelId="{B0FB5995-4E91-4D6F-81D2-826088B8123F}" type="pres">
      <dgm:prSet presAssocID="{F0C64494-2972-4301-84E6-FF32A9837E1B}" presName="hierChild5" presStyleCnt="0"/>
      <dgm:spPr/>
    </dgm:pt>
    <dgm:pt modelId="{3FA231A9-0231-43EA-B8C0-FCA18AFF6813}" type="pres">
      <dgm:prSet presAssocID="{18777D92-E539-428C-AB47-36B27659F82E}" presName="Name66" presStyleLbl="parChTrans1D2" presStyleIdx="3" presStyleCnt="5"/>
      <dgm:spPr/>
    </dgm:pt>
    <dgm:pt modelId="{1A123EE9-BB5D-45A0-AF16-40AE2058BFB0}" type="pres">
      <dgm:prSet presAssocID="{07E9BEA3-673B-4EE9-966D-9C187BC7681E}" presName="hierRoot2" presStyleCnt="0">
        <dgm:presLayoutVars>
          <dgm:hierBranch val="init"/>
        </dgm:presLayoutVars>
      </dgm:prSet>
      <dgm:spPr/>
    </dgm:pt>
    <dgm:pt modelId="{89E1E278-F035-4BEA-95EF-8B09EB5AFD32}" type="pres">
      <dgm:prSet presAssocID="{07E9BEA3-673B-4EE9-966D-9C187BC7681E}" presName="rootComposite" presStyleCnt="0"/>
      <dgm:spPr/>
    </dgm:pt>
    <dgm:pt modelId="{9DEADE21-96C3-4F5A-B2D0-9B59FD61F961}" type="pres">
      <dgm:prSet presAssocID="{07E9BEA3-673B-4EE9-966D-9C187BC7681E}" presName="rootText" presStyleLbl="node2" presStyleIdx="3" presStyleCnt="5" custScaleX="326464" custScaleY="247571" custLinFactX="-35956" custLinFactNeighborX="-100000" custLinFactNeighborY="12844">
        <dgm:presLayoutVars>
          <dgm:chPref val="3"/>
        </dgm:presLayoutVars>
      </dgm:prSet>
      <dgm:spPr/>
    </dgm:pt>
    <dgm:pt modelId="{D1C50333-84AB-4EE4-876B-026121FA5B5D}" type="pres">
      <dgm:prSet presAssocID="{07E9BEA3-673B-4EE9-966D-9C187BC7681E}" presName="rootConnector" presStyleLbl="node2" presStyleIdx="3" presStyleCnt="5"/>
      <dgm:spPr/>
    </dgm:pt>
    <dgm:pt modelId="{2DEE1C1D-B454-48E1-BB69-C9074AC604ED}" type="pres">
      <dgm:prSet presAssocID="{07E9BEA3-673B-4EE9-966D-9C187BC7681E}" presName="hierChild4" presStyleCnt="0"/>
      <dgm:spPr/>
    </dgm:pt>
    <dgm:pt modelId="{8C61925B-9BCD-4FD3-9DA7-1B934DD7EF68}" type="pres">
      <dgm:prSet presAssocID="{07E9BEA3-673B-4EE9-966D-9C187BC7681E}" presName="hierChild5" presStyleCnt="0"/>
      <dgm:spPr/>
    </dgm:pt>
    <dgm:pt modelId="{9C79061C-58A2-4E5A-AEF9-E8E358CE826E}" type="pres">
      <dgm:prSet presAssocID="{BEDDC8F4-4E8D-4F46-94C1-11BE23C6B2C6}" presName="Name66" presStyleLbl="parChTrans1D2" presStyleIdx="4" presStyleCnt="5"/>
      <dgm:spPr/>
    </dgm:pt>
    <dgm:pt modelId="{8191EC93-A4FE-4031-BCD1-CF0072D55247}" type="pres">
      <dgm:prSet presAssocID="{9761BC57-7216-4AE1-B77A-9D7A25023FC6}" presName="hierRoot2" presStyleCnt="0">
        <dgm:presLayoutVars>
          <dgm:hierBranch val="init"/>
        </dgm:presLayoutVars>
      </dgm:prSet>
      <dgm:spPr/>
    </dgm:pt>
    <dgm:pt modelId="{4EBBA624-2E39-48A7-ABC4-3EA72B613BE5}" type="pres">
      <dgm:prSet presAssocID="{9761BC57-7216-4AE1-B77A-9D7A25023FC6}" presName="rootComposite" presStyleCnt="0"/>
      <dgm:spPr/>
    </dgm:pt>
    <dgm:pt modelId="{677455C0-BF76-4E69-85EC-0BAF30A813A1}" type="pres">
      <dgm:prSet presAssocID="{9761BC57-7216-4AE1-B77A-9D7A25023FC6}" presName="rootText" presStyleLbl="node2" presStyleIdx="4" presStyleCnt="5" custScaleX="250901" custScaleY="380457" custLinFactX="100000" custLinFactY="-1490981" custLinFactNeighborX="100372" custLinFactNeighborY="-1500000">
        <dgm:presLayoutVars>
          <dgm:chPref val="3"/>
        </dgm:presLayoutVars>
      </dgm:prSet>
      <dgm:spPr/>
    </dgm:pt>
    <dgm:pt modelId="{83845EE2-3D4B-4EED-8B1F-E2D80EB533F1}" type="pres">
      <dgm:prSet presAssocID="{9761BC57-7216-4AE1-B77A-9D7A25023FC6}" presName="rootConnector" presStyleLbl="node2" presStyleIdx="4" presStyleCnt="5"/>
      <dgm:spPr/>
    </dgm:pt>
    <dgm:pt modelId="{3AD61674-936C-4CBA-B54E-94EC8F99231C}" type="pres">
      <dgm:prSet presAssocID="{9761BC57-7216-4AE1-B77A-9D7A25023FC6}" presName="hierChild4" presStyleCnt="0"/>
      <dgm:spPr/>
    </dgm:pt>
    <dgm:pt modelId="{570FB45B-22EA-483A-B1E3-3FE18985B6B7}" type="pres">
      <dgm:prSet presAssocID="{9761BC57-7216-4AE1-B77A-9D7A25023FC6}" presName="hierChild5" presStyleCnt="0"/>
      <dgm:spPr/>
    </dgm:pt>
    <dgm:pt modelId="{497BD1E4-EAF1-4EEB-BF64-928D904EAF0C}" type="pres">
      <dgm:prSet presAssocID="{6DDAE3CA-FBA9-441D-B723-94B05E1F16D3}" presName="hierChild3" presStyleCnt="0"/>
      <dgm:spPr/>
    </dgm:pt>
  </dgm:ptLst>
  <dgm:cxnLst>
    <dgm:cxn modelId="{10955100-AFD2-4A5C-900F-FC05AF88E103}" srcId="{F0C64494-2972-4301-84E6-FF32A9837E1B}" destId="{B51E6D2A-D015-4EC7-98B2-4861106CCD1A}" srcOrd="2" destOrd="0" parTransId="{D14B7DC6-7DE0-40BC-A496-F02D7F8944DE}" sibTransId="{3F89E1E7-2368-4D0A-BC57-82C495F6676E}"/>
    <dgm:cxn modelId="{AED3C603-E742-4DE4-861A-D27334C767CF}" type="presOf" srcId="{F73B2E26-A8F6-4B4F-B1F0-E8D6977001CA}" destId="{4C6E93CC-53F7-486D-AC34-837122E1D222}" srcOrd="1" destOrd="0" presId="urn:microsoft.com/office/officeart/2009/3/layout/HorizontalOrganizationChart"/>
    <dgm:cxn modelId="{AF450A0C-2A00-45B9-907D-D95397047911}" type="presOf" srcId="{4A5D4067-3258-4235-B7F1-65D9B7C4024D}" destId="{52E7A047-2DD3-40CD-9752-1A9F2B98A5B8}" srcOrd="1" destOrd="0" presId="urn:microsoft.com/office/officeart/2009/3/layout/HorizontalOrganizationChart"/>
    <dgm:cxn modelId="{43CAC912-E86A-4041-9462-F23A37AF7D08}" type="presOf" srcId="{C5BC8B9B-EA28-4AE8-94A7-8B41BA4923ED}" destId="{D08D38BA-BFF4-4E3F-9178-9056F583BA2E}" srcOrd="0" destOrd="0" presId="urn:microsoft.com/office/officeart/2009/3/layout/HorizontalOrganizationChart"/>
    <dgm:cxn modelId="{D23F9A1D-30C1-4FD1-8043-426036E8920E}" type="presOf" srcId="{972A5DAE-3843-408D-8019-7A59FE702E01}" destId="{F9F0FCB4-BE25-473F-A2F5-D8411D1A2CBF}" srcOrd="0" destOrd="0" presId="urn:microsoft.com/office/officeart/2009/3/layout/HorizontalOrganizationChart"/>
    <dgm:cxn modelId="{7F549427-725F-4CA9-923C-9F3DD40C6472}" type="presOf" srcId="{0B642CDA-B5B2-437A-92A0-0A1A567F9FB4}" destId="{A632586B-27FA-482F-AC80-0DAD664C8ACE}" srcOrd="0" destOrd="0" presId="urn:microsoft.com/office/officeart/2009/3/layout/HorizontalOrganizationChart"/>
    <dgm:cxn modelId="{D2875B2D-86A3-4000-BBC4-4D6C9FED09B4}" type="presOf" srcId="{0B642CDA-B5B2-437A-92A0-0A1A567F9FB4}" destId="{FA809507-F41A-45F7-BC79-4788175BD06C}" srcOrd="1" destOrd="0" presId="urn:microsoft.com/office/officeart/2009/3/layout/HorizontalOrganizationChart"/>
    <dgm:cxn modelId="{D3704F31-C7A3-47C0-8BD9-1F786B32B7D3}" type="presOf" srcId="{C5BC8B9B-EA28-4AE8-94A7-8B41BA4923ED}" destId="{3B883E46-B89D-48B3-8C28-CDF64DC11139}" srcOrd="1" destOrd="0" presId="urn:microsoft.com/office/officeart/2009/3/layout/HorizontalOrganizationChart"/>
    <dgm:cxn modelId="{28383835-440B-4D9D-9F9D-B9A9E29965DE}" type="presOf" srcId="{972A5DAE-3843-408D-8019-7A59FE702E01}" destId="{E443A1B9-C947-4EC1-8152-A996E671A1FC}" srcOrd="1" destOrd="0" presId="urn:microsoft.com/office/officeart/2009/3/layout/HorizontalOrganizationChart"/>
    <dgm:cxn modelId="{101F1338-7624-4BF5-962F-56C5B84B1418}" type="presOf" srcId="{9D0D9E00-F78F-4C6C-B6F8-FDF9AB7A6121}" destId="{F4BA4509-C877-4BED-A337-B81850A198A8}" srcOrd="0" destOrd="0" presId="urn:microsoft.com/office/officeart/2009/3/layout/HorizontalOrganizationChart"/>
    <dgm:cxn modelId="{71F1673C-727B-4A6B-823A-2091C0AA74B3}" type="presOf" srcId="{3F608B34-6A67-4303-AAB1-6E8B6EB33BF0}" destId="{9C9F658A-4029-43E0-86F6-4959C99B4BA1}" srcOrd="0" destOrd="0" presId="urn:microsoft.com/office/officeart/2009/3/layout/HorizontalOrganizationChart"/>
    <dgm:cxn modelId="{BCDFC83C-6206-4BC9-B309-2D082A3F6C8C}" type="presOf" srcId="{18777D92-E539-428C-AB47-36B27659F82E}" destId="{3FA231A9-0231-43EA-B8C0-FCA18AFF6813}" srcOrd="0" destOrd="0" presId="urn:microsoft.com/office/officeart/2009/3/layout/HorizontalOrganizationChart"/>
    <dgm:cxn modelId="{55E6615F-3571-453D-960F-3DDAE53777AE}" srcId="{6DDAE3CA-FBA9-441D-B723-94B05E1F16D3}" destId="{07E9BEA3-673B-4EE9-966D-9C187BC7681E}" srcOrd="3" destOrd="0" parTransId="{18777D92-E539-428C-AB47-36B27659F82E}" sibTransId="{D7CD1B58-BDE5-46E2-BB58-1D32B4AA6424}"/>
    <dgm:cxn modelId="{66940F60-5F0F-472B-BA13-F747D2111F6A}" type="presOf" srcId="{1C137CE8-59E1-4DDE-BA65-4D25D3180A5F}" destId="{912CB6FB-5E15-45ED-8A60-6D93E17738C4}" srcOrd="1" destOrd="0" presId="urn:microsoft.com/office/officeart/2009/3/layout/HorizontalOrganizationChart"/>
    <dgm:cxn modelId="{496E2061-704C-4498-810C-813B7F4FB86B}" type="presOf" srcId="{9761BC57-7216-4AE1-B77A-9D7A25023FC6}" destId="{677455C0-BF76-4E69-85EC-0BAF30A813A1}" srcOrd="0" destOrd="0" presId="urn:microsoft.com/office/officeart/2009/3/layout/HorizontalOrganizationChart"/>
    <dgm:cxn modelId="{11F57D63-87BE-4082-A9C4-EA88F9C3D19A}" type="presOf" srcId="{7D2CC6FC-E737-4C5C-9E60-6CEFAC2AA5EC}" destId="{2A823645-A652-45F7-A9AA-D5A58945A620}" srcOrd="1" destOrd="0" presId="urn:microsoft.com/office/officeart/2009/3/layout/HorizontalOrganizationChart"/>
    <dgm:cxn modelId="{9E319F69-A061-498B-9CD6-28D516B56F51}" type="presOf" srcId="{BEDDC8F4-4E8D-4F46-94C1-11BE23C6B2C6}" destId="{9C79061C-58A2-4E5A-AEF9-E8E358CE826E}" srcOrd="0" destOrd="0" presId="urn:microsoft.com/office/officeart/2009/3/layout/HorizontalOrganizationChart"/>
    <dgm:cxn modelId="{C37DCB49-4CD8-4A10-B4B8-B5C974E496E1}" type="presOf" srcId="{4A5D4067-3258-4235-B7F1-65D9B7C4024D}" destId="{7BF21890-F47C-4865-8A3E-EAFDEC480BCB}" srcOrd="0" destOrd="0" presId="urn:microsoft.com/office/officeart/2009/3/layout/HorizontalOrganizationChart"/>
    <dgm:cxn modelId="{53ED3A6E-9376-45B6-A359-13DE46B411FF}" type="presOf" srcId="{11BDE47C-6E0E-40C1-A74A-0049EDADDE2D}" destId="{BDF5B346-9800-4D48-AC86-DEF863BAC62A}" srcOrd="0" destOrd="0" presId="urn:microsoft.com/office/officeart/2009/3/layout/HorizontalOrganizationChart"/>
    <dgm:cxn modelId="{F56F466E-1BB3-4070-B258-972F12EF732C}" type="presOf" srcId="{6DDAE3CA-FBA9-441D-B723-94B05E1F16D3}" destId="{05C3DCFD-20C1-4856-824A-B3CBC3B58F3E}" srcOrd="1" destOrd="0" presId="urn:microsoft.com/office/officeart/2009/3/layout/HorizontalOrganizationChart"/>
    <dgm:cxn modelId="{F788544F-C248-42F9-8C3A-C47477201EDB}" srcId="{F0C64494-2972-4301-84E6-FF32A9837E1B}" destId="{C5BC8B9B-EA28-4AE8-94A7-8B41BA4923ED}" srcOrd="1" destOrd="0" parTransId="{25467704-D20C-40DD-9190-784EDBFD41BF}" sibTransId="{50E68C76-0B06-4274-B3FC-A8749764B4E4}"/>
    <dgm:cxn modelId="{7CAB6053-46D6-4123-B7E0-E2ED2293CF95}" srcId="{4A5D4067-3258-4235-B7F1-65D9B7C4024D}" destId="{A2C7AAF4-D9E4-4969-9FF2-76D33B911277}" srcOrd="1" destOrd="0" parTransId="{11BDE47C-6E0E-40C1-A74A-0049EDADDE2D}" sibTransId="{3FE9DBA5-0448-4319-961D-FB57BF6C3DE5}"/>
    <dgm:cxn modelId="{EDB6CA73-A853-49A7-B1FC-5D3DEB7108FE}" type="presOf" srcId="{07E9BEA3-673B-4EE9-966D-9C187BC7681E}" destId="{9DEADE21-96C3-4F5A-B2D0-9B59FD61F961}" srcOrd="0" destOrd="0" presId="urn:microsoft.com/office/officeart/2009/3/layout/HorizontalOrganizationChart"/>
    <dgm:cxn modelId="{C3E20F54-5813-450A-9CD7-CD7FFD447154}" srcId="{F0C64494-2972-4301-84E6-FF32A9837E1B}" destId="{1C137CE8-59E1-4DDE-BA65-4D25D3180A5F}" srcOrd="5" destOrd="0" parTransId="{167F60F3-91C1-48D3-9E93-33145F5B787A}" sibTransId="{1C26816C-D10E-4C5F-A2BA-A6BF97B0C65A}"/>
    <dgm:cxn modelId="{54D02954-93BA-4DED-882D-3BD88E57A0D3}" srcId="{6DDAE3CA-FBA9-441D-B723-94B05E1F16D3}" destId="{0B642CDA-B5B2-437A-92A0-0A1A567F9FB4}" srcOrd="1" destOrd="0" parTransId="{D36CFDAF-DF42-4CC8-85B8-37118CD7B126}" sibTransId="{5909B0BC-D24A-4194-B3D0-93F4F0CAD64C}"/>
    <dgm:cxn modelId="{9A179559-9DF7-4420-943E-521F3E7ABBFE}" type="presOf" srcId="{F0C64494-2972-4301-84E6-FF32A9837E1B}" destId="{F7706C7F-5EF9-4746-8978-2DA8D35205A0}" srcOrd="1" destOrd="0" presId="urn:microsoft.com/office/officeart/2009/3/layout/HorizontalOrganizationChart"/>
    <dgm:cxn modelId="{C5D6807E-62D0-4F39-9392-20017978D420}" srcId="{A38FEB49-A203-4790-9FA3-0DB6CD02AC84}" destId="{6DDAE3CA-FBA9-441D-B723-94B05E1F16D3}" srcOrd="0" destOrd="0" parTransId="{E0F8B004-1C5D-4885-98DC-F26BFB4F1360}" sibTransId="{ADF2DA79-B0D0-4D4D-9375-EDEADC332D5F}"/>
    <dgm:cxn modelId="{4C641A7F-4F6A-4396-8F42-AD22FA7DF50F}" type="presOf" srcId="{167F60F3-91C1-48D3-9E93-33145F5B787A}" destId="{8D292DEB-35F5-45B6-AEC7-5161161AFFA1}" srcOrd="0" destOrd="0" presId="urn:microsoft.com/office/officeart/2009/3/layout/HorizontalOrganizationChart"/>
    <dgm:cxn modelId="{10E3367F-8D48-4260-BFA5-0FB4DEAD4F3E}" type="presOf" srcId="{7D2CC6FC-E737-4C5C-9E60-6CEFAC2AA5EC}" destId="{1CBB89F4-AA22-4D0B-848D-0A8BED7B6C83}" srcOrd="0" destOrd="0" presId="urn:microsoft.com/office/officeart/2009/3/layout/HorizontalOrganizationChart"/>
    <dgm:cxn modelId="{185CE585-8CDE-4948-99A8-04A2C069D86B}" srcId="{6DDAE3CA-FBA9-441D-B723-94B05E1F16D3}" destId="{4A5D4067-3258-4235-B7F1-65D9B7C4024D}" srcOrd="0" destOrd="0" parTransId="{39338313-9CDF-4AAC-95BE-ED09202D5E48}" sibTransId="{5B4EE7AF-CD2D-4E04-A608-9CC876238659}"/>
    <dgm:cxn modelId="{BB61E088-C618-4E5E-9137-A3B59D983B99}" type="presOf" srcId="{06CCC922-8CBC-443C-9F24-E0BF647F8D6D}" destId="{055F0D20-DA54-4227-83F1-ADF29833B501}" srcOrd="0" destOrd="0" presId="urn:microsoft.com/office/officeart/2009/3/layout/HorizontalOrganizationChart"/>
    <dgm:cxn modelId="{B070AA8A-E1AA-4B2C-8936-70D3C0EC04C3}" type="presOf" srcId="{A2C7AAF4-D9E4-4969-9FF2-76D33B911277}" destId="{7ADE902C-A5BB-43C7-882B-7AA9E02AE726}" srcOrd="1" destOrd="0" presId="urn:microsoft.com/office/officeart/2009/3/layout/HorizontalOrganizationChart"/>
    <dgm:cxn modelId="{99C8C18E-31C1-4A45-AFDB-13C0665F2253}" type="presOf" srcId="{9D0D9E00-F78F-4C6C-B6F8-FDF9AB7A6121}" destId="{198C6EA0-15F8-4D1C-A3B2-4E902EDFB872}" srcOrd="1" destOrd="0" presId="urn:microsoft.com/office/officeart/2009/3/layout/HorizontalOrganizationChart"/>
    <dgm:cxn modelId="{4A2F8A90-B1D5-475B-8FF5-3BC4CFA65E54}" type="presOf" srcId="{B99A5AB9-29C5-4EF0-8601-074F9C911689}" destId="{7B37700D-F7CD-4A57-9E5B-AD300EED5E56}" srcOrd="0" destOrd="0" presId="urn:microsoft.com/office/officeart/2009/3/layout/HorizontalOrganizationChart"/>
    <dgm:cxn modelId="{8867D994-D7FE-4EB8-9F0A-393766F2D589}" type="presOf" srcId="{1C137CE8-59E1-4DDE-BA65-4D25D3180A5F}" destId="{47E7CA0F-F253-4208-8944-E8FF3B2715E6}" srcOrd="0" destOrd="0" presId="urn:microsoft.com/office/officeart/2009/3/layout/HorizontalOrganizationChart"/>
    <dgm:cxn modelId="{9846FCA2-773B-4A30-BDDF-7CDF4AFCDC58}" type="presOf" srcId="{9761BC57-7216-4AE1-B77A-9D7A25023FC6}" destId="{83845EE2-3D4B-4EED-8B1F-E2D80EB533F1}" srcOrd="1" destOrd="0" presId="urn:microsoft.com/office/officeart/2009/3/layout/HorizontalOrganizationChart"/>
    <dgm:cxn modelId="{965164B8-4827-4FA5-8DF6-95E7981BF581}" type="presOf" srcId="{A38FEB49-A203-4790-9FA3-0DB6CD02AC84}" destId="{4363F71D-2C1C-43B7-BE54-60A99DD5B8F1}" srcOrd="0" destOrd="0" presId="urn:microsoft.com/office/officeart/2009/3/layout/HorizontalOrganizationChart"/>
    <dgm:cxn modelId="{50C6ABB8-A39A-4BFD-9B06-DD8AB1E6E204}" type="presOf" srcId="{D59C31BB-B207-4CE7-8A04-312966652032}" destId="{37207988-AE07-4FE9-A55A-AE93415282FF}" srcOrd="0" destOrd="0" presId="urn:microsoft.com/office/officeart/2009/3/layout/HorizontalOrganizationChart"/>
    <dgm:cxn modelId="{E1AAC6B8-8D78-4A37-BE03-06950C4CA3A2}" type="presOf" srcId="{D14B7DC6-7DE0-40BC-A496-F02D7F8944DE}" destId="{972F5CD1-2D07-45FA-9603-040D5B4FCEEF}" srcOrd="0" destOrd="0" presId="urn:microsoft.com/office/officeart/2009/3/layout/HorizontalOrganizationChart"/>
    <dgm:cxn modelId="{24A8CDC4-C543-47E7-AE58-B0D62F03AE54}" type="presOf" srcId="{00F618B8-4AFB-4E6B-B4A5-409012CC3BEF}" destId="{BE5C3DA4-3D76-45FA-96FF-D7643E337D59}" srcOrd="1" destOrd="0" presId="urn:microsoft.com/office/officeart/2009/3/layout/HorizontalOrganizationChart"/>
    <dgm:cxn modelId="{02E93CC5-E40A-4841-B627-3B624DC1A690}" srcId="{6DDAE3CA-FBA9-441D-B723-94B05E1F16D3}" destId="{9761BC57-7216-4AE1-B77A-9D7A25023FC6}" srcOrd="4" destOrd="0" parTransId="{BEDDC8F4-4E8D-4F46-94C1-11BE23C6B2C6}" sibTransId="{F879DD7A-256B-4D1E-B9F9-A2DF2B042A0F}"/>
    <dgm:cxn modelId="{7E8057C8-D2A4-467D-B7E3-868FAB23E54D}" srcId="{F0C64494-2972-4301-84E6-FF32A9837E1B}" destId="{9D0D9E00-F78F-4C6C-B6F8-FDF9AB7A6121}" srcOrd="4" destOrd="0" parTransId="{2DEAFEDF-02E2-4613-8574-BB9BDA334C69}" sibTransId="{C759013E-B54E-4DAE-A271-08345247A72F}"/>
    <dgm:cxn modelId="{3AC9BEC8-1079-4FD3-A728-F0866E8FBF97}" type="presOf" srcId="{CF9EC5CE-F499-450B-9B60-6D500D961F52}" destId="{2230B009-37C1-492B-9C68-8ED3F8B7063B}" srcOrd="0" destOrd="0" presId="urn:microsoft.com/office/officeart/2009/3/layout/HorizontalOrganizationChart"/>
    <dgm:cxn modelId="{E57499CA-242B-4808-BD3D-1FB0387539BA}" type="presOf" srcId="{00F618B8-4AFB-4E6B-B4A5-409012CC3BEF}" destId="{8C7FE40C-D014-49DE-B2BB-309AD59D25B1}" srcOrd="0" destOrd="0" presId="urn:microsoft.com/office/officeart/2009/3/layout/HorizontalOrganizationChart"/>
    <dgm:cxn modelId="{ADC811CB-413B-44BA-A951-AB827A79B4A4}" type="presOf" srcId="{B51E6D2A-D015-4EC7-98B2-4861106CCD1A}" destId="{A2BD2418-BD1D-4F18-B2E4-A0EEF444803A}" srcOrd="1" destOrd="0" presId="urn:microsoft.com/office/officeart/2009/3/layout/HorizontalOrganizationChart"/>
    <dgm:cxn modelId="{80D33DCE-2A7B-4619-9E90-5E31498935FF}" type="presOf" srcId="{A2C7AAF4-D9E4-4969-9FF2-76D33B911277}" destId="{2D3E80D4-0550-443A-88E3-8AB4267E3F46}" srcOrd="0" destOrd="0" presId="urn:microsoft.com/office/officeart/2009/3/layout/HorizontalOrganizationChart"/>
    <dgm:cxn modelId="{58ACF0D0-AC1D-4DC4-B553-B095DE838C3F}" type="presOf" srcId="{2DEAFEDF-02E2-4613-8574-BB9BDA334C69}" destId="{3AE048A4-1020-463F-B70D-33C227AE1988}" srcOrd="0" destOrd="0" presId="urn:microsoft.com/office/officeart/2009/3/layout/HorizontalOrganizationChart"/>
    <dgm:cxn modelId="{9D992ED1-8463-475E-B11A-A8AA6253105A}" srcId="{4A5D4067-3258-4235-B7F1-65D9B7C4024D}" destId="{00F618B8-4AFB-4E6B-B4A5-409012CC3BEF}" srcOrd="0" destOrd="0" parTransId="{D59C31BB-B207-4CE7-8A04-312966652032}" sibTransId="{C11268F5-C06E-404E-9E76-B2BD8DDBFFAC}"/>
    <dgm:cxn modelId="{B2538ED3-8C19-42B5-88F2-C5BC54678C8B}" srcId="{F0C64494-2972-4301-84E6-FF32A9837E1B}" destId="{F73B2E26-A8F6-4B4F-B1F0-E8D6977001CA}" srcOrd="0" destOrd="0" parTransId="{06CCC922-8CBC-443C-9F24-E0BF647F8D6D}" sibTransId="{9B06C8F8-2A29-409B-A9C5-58F31A0D3EDD}"/>
    <dgm:cxn modelId="{A943DCD4-AD5D-4C1A-817E-FF783E3ED2D7}" type="presOf" srcId="{D36CFDAF-DF42-4CC8-85B8-37118CD7B126}" destId="{A3CDFAE2-D509-4EF6-A69D-7E1D6F3E21AD}" srcOrd="0" destOrd="0" presId="urn:microsoft.com/office/officeart/2009/3/layout/HorizontalOrganizationChart"/>
    <dgm:cxn modelId="{B618F9D6-1E99-447B-AE9C-0A5B12FC8D4F}" type="presOf" srcId="{F0C64494-2972-4301-84E6-FF32A9837E1B}" destId="{BEE2647A-8D0F-4A53-97CF-EA86CF1D0963}" srcOrd="0" destOrd="0" presId="urn:microsoft.com/office/officeart/2009/3/layout/HorizontalOrganizationChart"/>
    <dgm:cxn modelId="{DAB80CDC-42D8-4678-9AD8-4198018CDF01}" type="presOf" srcId="{F73B2E26-A8F6-4B4F-B1F0-E8D6977001CA}" destId="{75475E6C-24C5-4423-AFFF-172F10608164}" srcOrd="0" destOrd="0" presId="urn:microsoft.com/office/officeart/2009/3/layout/HorizontalOrganizationChart"/>
    <dgm:cxn modelId="{C93F0DDF-6B45-420E-9036-90B8D6A436F6}" srcId="{4A5D4067-3258-4235-B7F1-65D9B7C4024D}" destId="{7D2CC6FC-E737-4C5C-9E60-6CEFAC2AA5EC}" srcOrd="2" destOrd="0" parTransId="{CF9EC5CE-F499-450B-9B60-6D500D961F52}" sibTransId="{DDB4CC7A-5CD2-4054-844A-D679A934FC51}"/>
    <dgm:cxn modelId="{EF05FBE1-9E41-45A9-A9B8-5DA270CC8063}" type="presOf" srcId="{6DDAE3CA-FBA9-441D-B723-94B05E1F16D3}" destId="{8EFD55F5-E261-4E61-964E-70000A7E9FA4}" srcOrd="0" destOrd="0" presId="urn:microsoft.com/office/officeart/2009/3/layout/HorizontalOrganizationChart"/>
    <dgm:cxn modelId="{BCD901F1-9703-4779-AC55-F9BA9D90581D}" type="presOf" srcId="{B51E6D2A-D015-4EC7-98B2-4861106CCD1A}" destId="{82FDC4FB-EF6A-4B62-880A-9290A86817ED}" srcOrd="0" destOrd="0" presId="urn:microsoft.com/office/officeart/2009/3/layout/HorizontalOrganizationChart"/>
    <dgm:cxn modelId="{00BCE6F4-1CFA-4FEA-96BC-1CE1A618D3D1}" srcId="{F0C64494-2972-4301-84E6-FF32A9837E1B}" destId="{972A5DAE-3843-408D-8019-7A59FE702E01}" srcOrd="3" destOrd="0" parTransId="{3F608B34-6A67-4303-AAB1-6E8B6EB33BF0}" sibTransId="{D6F0914B-3479-41A2-BAA7-6E72FD06DECF}"/>
    <dgm:cxn modelId="{FE76C6F6-DDEE-4B79-A23F-5F38A0568746}" type="presOf" srcId="{07E9BEA3-673B-4EE9-966D-9C187BC7681E}" destId="{D1C50333-84AB-4EE4-876B-026121FA5B5D}" srcOrd="1" destOrd="0" presId="urn:microsoft.com/office/officeart/2009/3/layout/HorizontalOrganizationChart"/>
    <dgm:cxn modelId="{16E004F8-6151-49C6-9ABA-2A07E8609BC4}" srcId="{6DDAE3CA-FBA9-441D-B723-94B05E1F16D3}" destId="{F0C64494-2972-4301-84E6-FF32A9837E1B}" srcOrd="2" destOrd="0" parTransId="{B99A5AB9-29C5-4EF0-8601-074F9C911689}" sibTransId="{24D60A48-AD3B-4D8C-9343-3625EA50DFB4}"/>
    <dgm:cxn modelId="{F93C39FA-0DE3-498E-BFA2-5902ABABBA84}" type="presOf" srcId="{25467704-D20C-40DD-9190-784EDBFD41BF}" destId="{594C2823-ECB6-434E-BED9-663F0FD0C31B}" srcOrd="0" destOrd="0" presId="urn:microsoft.com/office/officeart/2009/3/layout/HorizontalOrganizationChart"/>
    <dgm:cxn modelId="{DF7A07FE-8AF4-4DCD-B6EB-87712021B814}" type="presOf" srcId="{39338313-9CDF-4AAC-95BE-ED09202D5E48}" destId="{847453A3-3A1E-4B68-8031-33B7BB762FED}" srcOrd="0" destOrd="0" presId="urn:microsoft.com/office/officeart/2009/3/layout/HorizontalOrganizationChart"/>
    <dgm:cxn modelId="{70A0418F-3E34-4B6B-AFFA-566CAA1F59B2}" type="presParOf" srcId="{4363F71D-2C1C-43B7-BE54-60A99DD5B8F1}" destId="{610218FE-CC29-4FBA-8ADD-F42E96745C3A}" srcOrd="0" destOrd="0" presId="urn:microsoft.com/office/officeart/2009/3/layout/HorizontalOrganizationChart"/>
    <dgm:cxn modelId="{516C090E-3314-4365-A6C8-A77317CCEC74}" type="presParOf" srcId="{610218FE-CC29-4FBA-8ADD-F42E96745C3A}" destId="{E5DB5887-7A26-4951-95DE-9E8CF8E361C6}" srcOrd="0" destOrd="0" presId="urn:microsoft.com/office/officeart/2009/3/layout/HorizontalOrganizationChart"/>
    <dgm:cxn modelId="{8F8493E9-9A79-429F-B088-4BB91F1E02E8}" type="presParOf" srcId="{E5DB5887-7A26-4951-95DE-9E8CF8E361C6}" destId="{8EFD55F5-E261-4E61-964E-70000A7E9FA4}" srcOrd="0" destOrd="0" presId="urn:microsoft.com/office/officeart/2009/3/layout/HorizontalOrganizationChart"/>
    <dgm:cxn modelId="{50B66682-CFB9-4315-9953-B8B54242A70A}" type="presParOf" srcId="{E5DB5887-7A26-4951-95DE-9E8CF8E361C6}" destId="{05C3DCFD-20C1-4856-824A-B3CBC3B58F3E}" srcOrd="1" destOrd="0" presId="urn:microsoft.com/office/officeart/2009/3/layout/HorizontalOrganizationChart"/>
    <dgm:cxn modelId="{B03EEB48-07A2-4F73-8583-970DBF7BF305}" type="presParOf" srcId="{610218FE-CC29-4FBA-8ADD-F42E96745C3A}" destId="{A9B743CA-07D3-4CDE-B716-BF42F786EA98}" srcOrd="1" destOrd="0" presId="urn:microsoft.com/office/officeart/2009/3/layout/HorizontalOrganizationChart"/>
    <dgm:cxn modelId="{645AF3C2-C31E-4411-957B-4651BEC96593}" type="presParOf" srcId="{A9B743CA-07D3-4CDE-B716-BF42F786EA98}" destId="{847453A3-3A1E-4B68-8031-33B7BB762FED}" srcOrd="0" destOrd="0" presId="urn:microsoft.com/office/officeart/2009/3/layout/HorizontalOrganizationChart"/>
    <dgm:cxn modelId="{AF0CC55B-B006-4B5B-A4E8-BB12AB729F7F}" type="presParOf" srcId="{A9B743CA-07D3-4CDE-B716-BF42F786EA98}" destId="{7816B7F2-492C-44FB-B1E0-2DD76D5331F0}" srcOrd="1" destOrd="0" presId="urn:microsoft.com/office/officeart/2009/3/layout/HorizontalOrganizationChart"/>
    <dgm:cxn modelId="{05CD4D9E-A046-4765-A06C-5871FE761637}" type="presParOf" srcId="{7816B7F2-492C-44FB-B1E0-2DD76D5331F0}" destId="{D40F63AE-FE2D-4DDD-8CA0-90FE89D7F8FF}" srcOrd="0" destOrd="0" presId="urn:microsoft.com/office/officeart/2009/3/layout/HorizontalOrganizationChart"/>
    <dgm:cxn modelId="{DB4349BB-B911-4676-B2E8-410FFEC4A12E}" type="presParOf" srcId="{D40F63AE-FE2D-4DDD-8CA0-90FE89D7F8FF}" destId="{7BF21890-F47C-4865-8A3E-EAFDEC480BCB}" srcOrd="0" destOrd="0" presId="urn:microsoft.com/office/officeart/2009/3/layout/HorizontalOrganizationChart"/>
    <dgm:cxn modelId="{55C09E9F-CFC9-4A05-8AB9-1F1F60A871A1}" type="presParOf" srcId="{D40F63AE-FE2D-4DDD-8CA0-90FE89D7F8FF}" destId="{52E7A047-2DD3-40CD-9752-1A9F2B98A5B8}" srcOrd="1" destOrd="0" presId="urn:microsoft.com/office/officeart/2009/3/layout/HorizontalOrganizationChart"/>
    <dgm:cxn modelId="{D16F1BEB-FE4C-42F6-8800-99EF2CF096EC}" type="presParOf" srcId="{7816B7F2-492C-44FB-B1E0-2DD76D5331F0}" destId="{0ABBEB9A-DCBD-450B-B120-37A8C53BF57F}" srcOrd="1" destOrd="0" presId="urn:microsoft.com/office/officeart/2009/3/layout/HorizontalOrganizationChart"/>
    <dgm:cxn modelId="{5F05B605-8614-4945-BC1F-0AFF327DF7F4}" type="presParOf" srcId="{0ABBEB9A-DCBD-450B-B120-37A8C53BF57F}" destId="{37207988-AE07-4FE9-A55A-AE93415282FF}" srcOrd="0" destOrd="0" presId="urn:microsoft.com/office/officeart/2009/3/layout/HorizontalOrganizationChart"/>
    <dgm:cxn modelId="{2B310730-E814-489D-86AD-5B4253FD867A}" type="presParOf" srcId="{0ABBEB9A-DCBD-450B-B120-37A8C53BF57F}" destId="{1F88E068-6D2F-4269-B53A-1EB5438730F0}" srcOrd="1" destOrd="0" presId="urn:microsoft.com/office/officeart/2009/3/layout/HorizontalOrganizationChart"/>
    <dgm:cxn modelId="{306D3C7D-5426-43BB-A3B8-1E6B7DA84503}" type="presParOf" srcId="{1F88E068-6D2F-4269-B53A-1EB5438730F0}" destId="{00379100-A8A0-43AB-92AF-BCC716A94924}" srcOrd="0" destOrd="0" presId="urn:microsoft.com/office/officeart/2009/3/layout/HorizontalOrganizationChart"/>
    <dgm:cxn modelId="{E27180C7-DDD0-4CB0-8F7A-953763B2D7F4}" type="presParOf" srcId="{00379100-A8A0-43AB-92AF-BCC716A94924}" destId="{8C7FE40C-D014-49DE-B2BB-309AD59D25B1}" srcOrd="0" destOrd="0" presId="urn:microsoft.com/office/officeart/2009/3/layout/HorizontalOrganizationChart"/>
    <dgm:cxn modelId="{C034492F-C1EF-4119-B57B-FBA37EC60502}" type="presParOf" srcId="{00379100-A8A0-43AB-92AF-BCC716A94924}" destId="{BE5C3DA4-3D76-45FA-96FF-D7643E337D59}" srcOrd="1" destOrd="0" presId="urn:microsoft.com/office/officeart/2009/3/layout/HorizontalOrganizationChart"/>
    <dgm:cxn modelId="{CDB2E2C7-1412-4DA4-AFA2-FB855FBBD448}" type="presParOf" srcId="{1F88E068-6D2F-4269-B53A-1EB5438730F0}" destId="{7B168A80-ED4D-464A-A8AD-9BD8A6F35791}" srcOrd="1" destOrd="0" presId="urn:microsoft.com/office/officeart/2009/3/layout/HorizontalOrganizationChart"/>
    <dgm:cxn modelId="{50B6F248-0967-4A12-8C83-97C808252B94}" type="presParOf" srcId="{1F88E068-6D2F-4269-B53A-1EB5438730F0}" destId="{FE319B9D-2516-4F10-9328-B91610996DA5}" srcOrd="2" destOrd="0" presId="urn:microsoft.com/office/officeart/2009/3/layout/HorizontalOrganizationChart"/>
    <dgm:cxn modelId="{4D0A95C0-53F3-478F-B903-63C34994F5F0}" type="presParOf" srcId="{0ABBEB9A-DCBD-450B-B120-37A8C53BF57F}" destId="{BDF5B346-9800-4D48-AC86-DEF863BAC62A}" srcOrd="2" destOrd="0" presId="urn:microsoft.com/office/officeart/2009/3/layout/HorizontalOrganizationChart"/>
    <dgm:cxn modelId="{69ECAC4B-6846-46A0-BDEF-77BF85E4B384}" type="presParOf" srcId="{0ABBEB9A-DCBD-450B-B120-37A8C53BF57F}" destId="{7359D3B9-196C-45CA-B5F3-DE044745A088}" srcOrd="3" destOrd="0" presId="urn:microsoft.com/office/officeart/2009/3/layout/HorizontalOrganizationChart"/>
    <dgm:cxn modelId="{2A1FFD69-8DC8-4E7F-8ADD-AC4C4D6F5CCE}" type="presParOf" srcId="{7359D3B9-196C-45CA-B5F3-DE044745A088}" destId="{CD75F296-79AE-43C2-AA9F-45DBBEB0F197}" srcOrd="0" destOrd="0" presId="urn:microsoft.com/office/officeart/2009/3/layout/HorizontalOrganizationChart"/>
    <dgm:cxn modelId="{0326AD8D-5AC4-4E84-AFD0-291C809DA75B}" type="presParOf" srcId="{CD75F296-79AE-43C2-AA9F-45DBBEB0F197}" destId="{2D3E80D4-0550-443A-88E3-8AB4267E3F46}" srcOrd="0" destOrd="0" presId="urn:microsoft.com/office/officeart/2009/3/layout/HorizontalOrganizationChart"/>
    <dgm:cxn modelId="{1583980D-407C-4984-B26E-0859E2E5B6A8}" type="presParOf" srcId="{CD75F296-79AE-43C2-AA9F-45DBBEB0F197}" destId="{7ADE902C-A5BB-43C7-882B-7AA9E02AE726}" srcOrd="1" destOrd="0" presId="urn:microsoft.com/office/officeart/2009/3/layout/HorizontalOrganizationChart"/>
    <dgm:cxn modelId="{DD10129D-F816-4E5D-B17D-96FCD945CACC}" type="presParOf" srcId="{7359D3B9-196C-45CA-B5F3-DE044745A088}" destId="{CBB7FC0D-072E-4AE0-B57C-2E60CEC4F010}" srcOrd="1" destOrd="0" presId="urn:microsoft.com/office/officeart/2009/3/layout/HorizontalOrganizationChart"/>
    <dgm:cxn modelId="{8985450F-40F0-4F05-A15F-665D512864A3}" type="presParOf" srcId="{7359D3B9-196C-45CA-B5F3-DE044745A088}" destId="{F35C6B80-8B97-481D-AEA2-DE398ABF90A7}" srcOrd="2" destOrd="0" presId="urn:microsoft.com/office/officeart/2009/3/layout/HorizontalOrganizationChart"/>
    <dgm:cxn modelId="{3ECD7760-8907-4072-9EC3-9DCCBBC1D90E}" type="presParOf" srcId="{0ABBEB9A-DCBD-450B-B120-37A8C53BF57F}" destId="{2230B009-37C1-492B-9C68-8ED3F8B7063B}" srcOrd="4" destOrd="0" presId="urn:microsoft.com/office/officeart/2009/3/layout/HorizontalOrganizationChart"/>
    <dgm:cxn modelId="{08BDF87D-7C50-4EA8-90A5-0B5FC78F9D2B}" type="presParOf" srcId="{0ABBEB9A-DCBD-450B-B120-37A8C53BF57F}" destId="{0E86BDFF-DCE0-48D1-9439-6534F0315010}" srcOrd="5" destOrd="0" presId="urn:microsoft.com/office/officeart/2009/3/layout/HorizontalOrganizationChart"/>
    <dgm:cxn modelId="{D91CFFBD-327C-460B-BEA3-7227F5759F01}" type="presParOf" srcId="{0E86BDFF-DCE0-48D1-9439-6534F0315010}" destId="{F7D0F1DC-8BBC-48CA-8E3C-550DC1A79A78}" srcOrd="0" destOrd="0" presId="urn:microsoft.com/office/officeart/2009/3/layout/HorizontalOrganizationChart"/>
    <dgm:cxn modelId="{666077EE-4DB8-44EB-B3B5-FDA6EEFC76D6}" type="presParOf" srcId="{F7D0F1DC-8BBC-48CA-8E3C-550DC1A79A78}" destId="{1CBB89F4-AA22-4D0B-848D-0A8BED7B6C83}" srcOrd="0" destOrd="0" presId="urn:microsoft.com/office/officeart/2009/3/layout/HorizontalOrganizationChart"/>
    <dgm:cxn modelId="{015F3C86-AE21-49D5-A452-5487E5DE21E3}" type="presParOf" srcId="{F7D0F1DC-8BBC-48CA-8E3C-550DC1A79A78}" destId="{2A823645-A652-45F7-A9AA-D5A58945A620}" srcOrd="1" destOrd="0" presId="urn:microsoft.com/office/officeart/2009/3/layout/HorizontalOrganizationChart"/>
    <dgm:cxn modelId="{548B9A49-0F80-41A0-AD73-822A6DF8E2B2}" type="presParOf" srcId="{0E86BDFF-DCE0-48D1-9439-6534F0315010}" destId="{DD3BA0BB-F2F7-4EF5-BCEC-F4BCA3E40CC7}" srcOrd="1" destOrd="0" presId="urn:microsoft.com/office/officeart/2009/3/layout/HorizontalOrganizationChart"/>
    <dgm:cxn modelId="{57ACBCDF-0293-4581-BE5D-533E21456537}" type="presParOf" srcId="{0E86BDFF-DCE0-48D1-9439-6534F0315010}" destId="{FC659716-A8E9-4DF9-9DCF-2BD15382D5D3}" srcOrd="2" destOrd="0" presId="urn:microsoft.com/office/officeart/2009/3/layout/HorizontalOrganizationChart"/>
    <dgm:cxn modelId="{6D6F69B7-2709-4035-888B-27A732B5B15C}" type="presParOf" srcId="{7816B7F2-492C-44FB-B1E0-2DD76D5331F0}" destId="{F5B00DA3-C08F-4DD9-A008-4CA7D593D0F3}" srcOrd="2" destOrd="0" presId="urn:microsoft.com/office/officeart/2009/3/layout/HorizontalOrganizationChart"/>
    <dgm:cxn modelId="{8B523E52-8A82-4855-8F0F-621D55E19568}" type="presParOf" srcId="{A9B743CA-07D3-4CDE-B716-BF42F786EA98}" destId="{A3CDFAE2-D509-4EF6-A69D-7E1D6F3E21AD}" srcOrd="2" destOrd="0" presId="urn:microsoft.com/office/officeart/2009/3/layout/HorizontalOrganizationChart"/>
    <dgm:cxn modelId="{040FB014-BB32-4ED4-97D3-F18563937289}" type="presParOf" srcId="{A9B743CA-07D3-4CDE-B716-BF42F786EA98}" destId="{3C7F138C-041F-415B-81FF-D3517D6A5399}" srcOrd="3" destOrd="0" presId="urn:microsoft.com/office/officeart/2009/3/layout/HorizontalOrganizationChart"/>
    <dgm:cxn modelId="{01AB9ABA-D117-4870-8FC0-111FE224B22B}" type="presParOf" srcId="{3C7F138C-041F-415B-81FF-D3517D6A5399}" destId="{4DE135A6-6405-4248-AE1E-54D3A14EC020}" srcOrd="0" destOrd="0" presId="urn:microsoft.com/office/officeart/2009/3/layout/HorizontalOrganizationChart"/>
    <dgm:cxn modelId="{B36E41E9-548A-4042-9F28-A85913112910}" type="presParOf" srcId="{4DE135A6-6405-4248-AE1E-54D3A14EC020}" destId="{A632586B-27FA-482F-AC80-0DAD664C8ACE}" srcOrd="0" destOrd="0" presId="urn:microsoft.com/office/officeart/2009/3/layout/HorizontalOrganizationChart"/>
    <dgm:cxn modelId="{323D0E9C-8652-49B2-98F3-6F5FEB4111A0}" type="presParOf" srcId="{4DE135A6-6405-4248-AE1E-54D3A14EC020}" destId="{FA809507-F41A-45F7-BC79-4788175BD06C}" srcOrd="1" destOrd="0" presId="urn:microsoft.com/office/officeart/2009/3/layout/HorizontalOrganizationChart"/>
    <dgm:cxn modelId="{414789A8-EFE5-4C63-8CC1-519DF0989480}" type="presParOf" srcId="{3C7F138C-041F-415B-81FF-D3517D6A5399}" destId="{F5E3BB51-AA07-4F27-95A9-B275EFCE5157}" srcOrd="1" destOrd="0" presId="urn:microsoft.com/office/officeart/2009/3/layout/HorizontalOrganizationChart"/>
    <dgm:cxn modelId="{86651C24-B7B9-4D9E-8E33-74D972E01EF4}" type="presParOf" srcId="{3C7F138C-041F-415B-81FF-D3517D6A5399}" destId="{6039E6F4-7C2F-476B-A532-1483D7155C8D}" srcOrd="2" destOrd="0" presId="urn:microsoft.com/office/officeart/2009/3/layout/HorizontalOrganizationChart"/>
    <dgm:cxn modelId="{86C3C07F-4AF1-4A74-8B48-C5872AA7C911}" type="presParOf" srcId="{A9B743CA-07D3-4CDE-B716-BF42F786EA98}" destId="{7B37700D-F7CD-4A57-9E5B-AD300EED5E56}" srcOrd="4" destOrd="0" presId="urn:microsoft.com/office/officeart/2009/3/layout/HorizontalOrganizationChart"/>
    <dgm:cxn modelId="{ADA86C7B-890D-4080-BC6B-C9D9E09E8FD0}" type="presParOf" srcId="{A9B743CA-07D3-4CDE-B716-BF42F786EA98}" destId="{718E1B20-37D2-4553-9550-433187F84B6D}" srcOrd="5" destOrd="0" presId="urn:microsoft.com/office/officeart/2009/3/layout/HorizontalOrganizationChart"/>
    <dgm:cxn modelId="{C3F16838-6943-4654-A417-ABDB3DBA1BD2}" type="presParOf" srcId="{718E1B20-37D2-4553-9550-433187F84B6D}" destId="{79CD4C8B-823D-46D5-AC87-333E6D8A42F8}" srcOrd="0" destOrd="0" presId="urn:microsoft.com/office/officeart/2009/3/layout/HorizontalOrganizationChart"/>
    <dgm:cxn modelId="{88AEA5F7-B1D8-4627-8A07-9B9642491208}" type="presParOf" srcId="{79CD4C8B-823D-46D5-AC87-333E6D8A42F8}" destId="{BEE2647A-8D0F-4A53-97CF-EA86CF1D0963}" srcOrd="0" destOrd="0" presId="urn:microsoft.com/office/officeart/2009/3/layout/HorizontalOrganizationChart"/>
    <dgm:cxn modelId="{55A54F10-8D9F-47F4-A4D0-DC7093587CD6}" type="presParOf" srcId="{79CD4C8B-823D-46D5-AC87-333E6D8A42F8}" destId="{F7706C7F-5EF9-4746-8978-2DA8D35205A0}" srcOrd="1" destOrd="0" presId="urn:microsoft.com/office/officeart/2009/3/layout/HorizontalOrganizationChart"/>
    <dgm:cxn modelId="{BA3A9003-2A6C-4A3D-91E6-84C8376595C6}" type="presParOf" srcId="{718E1B20-37D2-4553-9550-433187F84B6D}" destId="{CBA1D318-3F9E-4E79-9C0F-807F802CA512}" srcOrd="1" destOrd="0" presId="urn:microsoft.com/office/officeart/2009/3/layout/HorizontalOrganizationChart"/>
    <dgm:cxn modelId="{338B569A-7428-490B-8EE5-1C2904025563}" type="presParOf" srcId="{CBA1D318-3F9E-4E79-9C0F-807F802CA512}" destId="{055F0D20-DA54-4227-83F1-ADF29833B501}" srcOrd="0" destOrd="0" presId="urn:microsoft.com/office/officeart/2009/3/layout/HorizontalOrganizationChart"/>
    <dgm:cxn modelId="{CDC8EFD0-8548-43A0-8E7F-80E794099B3C}" type="presParOf" srcId="{CBA1D318-3F9E-4E79-9C0F-807F802CA512}" destId="{00EFBACC-87A5-4B8C-9A74-D8DC39CAF974}" srcOrd="1" destOrd="0" presId="urn:microsoft.com/office/officeart/2009/3/layout/HorizontalOrganizationChart"/>
    <dgm:cxn modelId="{E12C24C8-B024-4EF6-A49B-80B66DA99D27}" type="presParOf" srcId="{00EFBACC-87A5-4B8C-9A74-D8DC39CAF974}" destId="{FF4A93CD-46E6-474A-A8CC-61CDDDD38C63}" srcOrd="0" destOrd="0" presId="urn:microsoft.com/office/officeart/2009/3/layout/HorizontalOrganizationChart"/>
    <dgm:cxn modelId="{96D5A83D-D96E-4979-A291-4FC7EC30C998}" type="presParOf" srcId="{FF4A93CD-46E6-474A-A8CC-61CDDDD38C63}" destId="{75475E6C-24C5-4423-AFFF-172F10608164}" srcOrd="0" destOrd="0" presId="urn:microsoft.com/office/officeart/2009/3/layout/HorizontalOrganizationChart"/>
    <dgm:cxn modelId="{E1F3A071-37A5-421B-B223-606640E1040F}" type="presParOf" srcId="{FF4A93CD-46E6-474A-A8CC-61CDDDD38C63}" destId="{4C6E93CC-53F7-486D-AC34-837122E1D222}" srcOrd="1" destOrd="0" presId="urn:microsoft.com/office/officeart/2009/3/layout/HorizontalOrganizationChart"/>
    <dgm:cxn modelId="{4E15D2BD-0DC9-4645-B6F0-8248680CE2C1}" type="presParOf" srcId="{00EFBACC-87A5-4B8C-9A74-D8DC39CAF974}" destId="{2782D96F-4D5C-441C-9EFE-9D192A6C0902}" srcOrd="1" destOrd="0" presId="urn:microsoft.com/office/officeart/2009/3/layout/HorizontalOrganizationChart"/>
    <dgm:cxn modelId="{3FA75A6B-3E64-4555-9837-3370881BE9B4}" type="presParOf" srcId="{00EFBACC-87A5-4B8C-9A74-D8DC39CAF974}" destId="{3A329F9F-F5B8-4A9F-A8D9-A5AE1E00A796}" srcOrd="2" destOrd="0" presId="urn:microsoft.com/office/officeart/2009/3/layout/HorizontalOrganizationChart"/>
    <dgm:cxn modelId="{852958BB-BE2F-408E-BBB8-71BADD0ACD5D}" type="presParOf" srcId="{CBA1D318-3F9E-4E79-9C0F-807F802CA512}" destId="{594C2823-ECB6-434E-BED9-663F0FD0C31B}" srcOrd="2" destOrd="0" presId="urn:microsoft.com/office/officeart/2009/3/layout/HorizontalOrganizationChart"/>
    <dgm:cxn modelId="{12EC0762-B27E-4148-8F5B-40FD2DA186CD}" type="presParOf" srcId="{CBA1D318-3F9E-4E79-9C0F-807F802CA512}" destId="{43FDFF69-0805-4880-A9C9-E992A8038EBC}" srcOrd="3" destOrd="0" presId="urn:microsoft.com/office/officeart/2009/3/layout/HorizontalOrganizationChart"/>
    <dgm:cxn modelId="{A7B57435-6ED0-410D-B929-65305A459A93}" type="presParOf" srcId="{43FDFF69-0805-4880-A9C9-E992A8038EBC}" destId="{4388B125-0FF7-41D5-91D9-D6C1136ABC2C}" srcOrd="0" destOrd="0" presId="urn:microsoft.com/office/officeart/2009/3/layout/HorizontalOrganizationChart"/>
    <dgm:cxn modelId="{9E3B6033-337B-4C65-967D-7C4751FF0083}" type="presParOf" srcId="{4388B125-0FF7-41D5-91D9-D6C1136ABC2C}" destId="{D08D38BA-BFF4-4E3F-9178-9056F583BA2E}" srcOrd="0" destOrd="0" presId="urn:microsoft.com/office/officeart/2009/3/layout/HorizontalOrganizationChart"/>
    <dgm:cxn modelId="{FC87F620-2C0B-4044-8A71-538E60F6D440}" type="presParOf" srcId="{4388B125-0FF7-41D5-91D9-D6C1136ABC2C}" destId="{3B883E46-B89D-48B3-8C28-CDF64DC11139}" srcOrd="1" destOrd="0" presId="urn:microsoft.com/office/officeart/2009/3/layout/HorizontalOrganizationChart"/>
    <dgm:cxn modelId="{96840055-F45D-4806-A781-7857FFDAF301}" type="presParOf" srcId="{43FDFF69-0805-4880-A9C9-E992A8038EBC}" destId="{DC3E3ACE-BC96-488C-8B17-AC895E916AC0}" srcOrd="1" destOrd="0" presId="urn:microsoft.com/office/officeart/2009/3/layout/HorizontalOrganizationChart"/>
    <dgm:cxn modelId="{5F10FA74-43F3-49A4-9126-DDC60879B8E6}" type="presParOf" srcId="{43FDFF69-0805-4880-A9C9-E992A8038EBC}" destId="{02179B44-AC3E-4867-90B7-3EDB9314C4D3}" srcOrd="2" destOrd="0" presId="urn:microsoft.com/office/officeart/2009/3/layout/HorizontalOrganizationChart"/>
    <dgm:cxn modelId="{14C546D3-CD06-48C5-9CCC-A1FD311564D4}" type="presParOf" srcId="{CBA1D318-3F9E-4E79-9C0F-807F802CA512}" destId="{972F5CD1-2D07-45FA-9603-040D5B4FCEEF}" srcOrd="4" destOrd="0" presId="urn:microsoft.com/office/officeart/2009/3/layout/HorizontalOrganizationChart"/>
    <dgm:cxn modelId="{7FFC43D7-6281-40FF-B61A-6610D04947A2}" type="presParOf" srcId="{CBA1D318-3F9E-4E79-9C0F-807F802CA512}" destId="{D7D6C3B5-2195-47C4-8EE5-82F72798F446}" srcOrd="5" destOrd="0" presId="urn:microsoft.com/office/officeart/2009/3/layout/HorizontalOrganizationChart"/>
    <dgm:cxn modelId="{59D85A87-DA06-4E27-8BF4-2F8E929DBC1A}" type="presParOf" srcId="{D7D6C3B5-2195-47C4-8EE5-82F72798F446}" destId="{A685B02B-0C62-46B1-9838-03F6EC8DC80E}" srcOrd="0" destOrd="0" presId="urn:microsoft.com/office/officeart/2009/3/layout/HorizontalOrganizationChart"/>
    <dgm:cxn modelId="{C08525A0-B72D-4DDE-AC72-1EB79E9BC148}" type="presParOf" srcId="{A685B02B-0C62-46B1-9838-03F6EC8DC80E}" destId="{82FDC4FB-EF6A-4B62-880A-9290A86817ED}" srcOrd="0" destOrd="0" presId="urn:microsoft.com/office/officeart/2009/3/layout/HorizontalOrganizationChart"/>
    <dgm:cxn modelId="{6A4F52A4-7D5A-4FD5-8EFF-ACF7EF373A1D}" type="presParOf" srcId="{A685B02B-0C62-46B1-9838-03F6EC8DC80E}" destId="{A2BD2418-BD1D-4F18-B2E4-A0EEF444803A}" srcOrd="1" destOrd="0" presId="urn:microsoft.com/office/officeart/2009/3/layout/HorizontalOrganizationChart"/>
    <dgm:cxn modelId="{DC542B74-E006-4CA6-85C0-68E7BCF91AFB}" type="presParOf" srcId="{D7D6C3B5-2195-47C4-8EE5-82F72798F446}" destId="{2F0265FA-6749-4FCA-B424-C7AC580095DB}" srcOrd="1" destOrd="0" presId="urn:microsoft.com/office/officeart/2009/3/layout/HorizontalOrganizationChart"/>
    <dgm:cxn modelId="{D50510FE-59D0-4226-94CD-6274523AF142}" type="presParOf" srcId="{D7D6C3B5-2195-47C4-8EE5-82F72798F446}" destId="{0B77724E-8C17-4FC0-9988-28C3A221C8D0}" srcOrd="2" destOrd="0" presId="urn:microsoft.com/office/officeart/2009/3/layout/HorizontalOrganizationChart"/>
    <dgm:cxn modelId="{917EEB90-46B0-4456-AB1C-BFC3D99D1CF6}" type="presParOf" srcId="{CBA1D318-3F9E-4E79-9C0F-807F802CA512}" destId="{9C9F658A-4029-43E0-86F6-4959C99B4BA1}" srcOrd="6" destOrd="0" presId="urn:microsoft.com/office/officeart/2009/3/layout/HorizontalOrganizationChart"/>
    <dgm:cxn modelId="{18849FEA-1735-4F69-B888-4D11B55A40DD}" type="presParOf" srcId="{CBA1D318-3F9E-4E79-9C0F-807F802CA512}" destId="{52D4B4AF-EAB1-493A-BED9-C70F385A4348}" srcOrd="7" destOrd="0" presId="urn:microsoft.com/office/officeart/2009/3/layout/HorizontalOrganizationChart"/>
    <dgm:cxn modelId="{66FBB7CC-0931-4DD7-B11B-DC0E5DCD3478}" type="presParOf" srcId="{52D4B4AF-EAB1-493A-BED9-C70F385A4348}" destId="{87E7B23D-C80D-4DD7-BA08-BBF10E1D5ECB}" srcOrd="0" destOrd="0" presId="urn:microsoft.com/office/officeart/2009/3/layout/HorizontalOrganizationChart"/>
    <dgm:cxn modelId="{67DAA81B-496C-4B90-B845-4F358BB78CF4}" type="presParOf" srcId="{87E7B23D-C80D-4DD7-BA08-BBF10E1D5ECB}" destId="{F9F0FCB4-BE25-473F-A2F5-D8411D1A2CBF}" srcOrd="0" destOrd="0" presId="urn:microsoft.com/office/officeart/2009/3/layout/HorizontalOrganizationChart"/>
    <dgm:cxn modelId="{7DC3525A-3148-432E-9D18-F3DA765A53CD}" type="presParOf" srcId="{87E7B23D-C80D-4DD7-BA08-BBF10E1D5ECB}" destId="{E443A1B9-C947-4EC1-8152-A996E671A1FC}" srcOrd="1" destOrd="0" presId="urn:microsoft.com/office/officeart/2009/3/layout/HorizontalOrganizationChart"/>
    <dgm:cxn modelId="{EFF05951-EB12-4137-B218-8C48C51A0F26}" type="presParOf" srcId="{52D4B4AF-EAB1-493A-BED9-C70F385A4348}" destId="{47F06DA3-50F3-4C23-8777-58C65CE6C97E}" srcOrd="1" destOrd="0" presId="urn:microsoft.com/office/officeart/2009/3/layout/HorizontalOrganizationChart"/>
    <dgm:cxn modelId="{685A1567-1856-45E8-8A72-8C743F959A6D}" type="presParOf" srcId="{52D4B4AF-EAB1-493A-BED9-C70F385A4348}" destId="{AACCF206-1BE9-4247-B71F-35737AB3FD1D}" srcOrd="2" destOrd="0" presId="urn:microsoft.com/office/officeart/2009/3/layout/HorizontalOrganizationChart"/>
    <dgm:cxn modelId="{BE5275CB-5EB3-4664-AD4D-0E4595607B85}" type="presParOf" srcId="{CBA1D318-3F9E-4E79-9C0F-807F802CA512}" destId="{3AE048A4-1020-463F-B70D-33C227AE1988}" srcOrd="8" destOrd="0" presId="urn:microsoft.com/office/officeart/2009/3/layout/HorizontalOrganizationChart"/>
    <dgm:cxn modelId="{94CD3567-5232-4BFB-BDCB-0FD8982352A5}" type="presParOf" srcId="{CBA1D318-3F9E-4E79-9C0F-807F802CA512}" destId="{9E43D0AA-69E8-4273-A9E7-A442AC426B2C}" srcOrd="9" destOrd="0" presId="urn:microsoft.com/office/officeart/2009/3/layout/HorizontalOrganizationChart"/>
    <dgm:cxn modelId="{B53C2FED-D4B4-453A-B6C5-15A61D6BA480}" type="presParOf" srcId="{9E43D0AA-69E8-4273-A9E7-A442AC426B2C}" destId="{4668EB4F-CBDC-4BEA-A389-F26FF100BF20}" srcOrd="0" destOrd="0" presId="urn:microsoft.com/office/officeart/2009/3/layout/HorizontalOrganizationChart"/>
    <dgm:cxn modelId="{D48A989A-1DFE-4499-952C-5ED3FD1E733A}" type="presParOf" srcId="{4668EB4F-CBDC-4BEA-A389-F26FF100BF20}" destId="{F4BA4509-C877-4BED-A337-B81850A198A8}" srcOrd="0" destOrd="0" presId="urn:microsoft.com/office/officeart/2009/3/layout/HorizontalOrganizationChart"/>
    <dgm:cxn modelId="{C543EBCE-7A8B-4E78-8A47-79E935867A05}" type="presParOf" srcId="{4668EB4F-CBDC-4BEA-A389-F26FF100BF20}" destId="{198C6EA0-15F8-4D1C-A3B2-4E902EDFB872}" srcOrd="1" destOrd="0" presId="urn:microsoft.com/office/officeart/2009/3/layout/HorizontalOrganizationChart"/>
    <dgm:cxn modelId="{1B6A7EA4-16EE-4D6A-B5F2-E0143D54330D}" type="presParOf" srcId="{9E43D0AA-69E8-4273-A9E7-A442AC426B2C}" destId="{FFF19DFC-4A27-4889-96DE-02B62A809157}" srcOrd="1" destOrd="0" presId="urn:microsoft.com/office/officeart/2009/3/layout/HorizontalOrganizationChart"/>
    <dgm:cxn modelId="{6BAECA2C-1C4D-405A-B1ED-55A304A32988}" type="presParOf" srcId="{9E43D0AA-69E8-4273-A9E7-A442AC426B2C}" destId="{6F7E43C1-B8D3-4F0C-B663-A2F4A29DE39C}" srcOrd="2" destOrd="0" presId="urn:microsoft.com/office/officeart/2009/3/layout/HorizontalOrganizationChart"/>
    <dgm:cxn modelId="{A433B0A8-80FA-4AD7-9007-225FC1A06693}" type="presParOf" srcId="{CBA1D318-3F9E-4E79-9C0F-807F802CA512}" destId="{8D292DEB-35F5-45B6-AEC7-5161161AFFA1}" srcOrd="10" destOrd="0" presId="urn:microsoft.com/office/officeart/2009/3/layout/HorizontalOrganizationChart"/>
    <dgm:cxn modelId="{A443B48D-471C-41B0-A602-9AAEED91232A}" type="presParOf" srcId="{CBA1D318-3F9E-4E79-9C0F-807F802CA512}" destId="{FA1D6AE1-703C-4140-B21F-FA8D18321B6F}" srcOrd="11" destOrd="0" presId="urn:microsoft.com/office/officeart/2009/3/layout/HorizontalOrganizationChart"/>
    <dgm:cxn modelId="{0589FA11-8430-4958-8F4B-1C315E82045D}" type="presParOf" srcId="{FA1D6AE1-703C-4140-B21F-FA8D18321B6F}" destId="{28841617-DB05-41CD-AC47-B2A11C3B6E49}" srcOrd="0" destOrd="0" presId="urn:microsoft.com/office/officeart/2009/3/layout/HorizontalOrganizationChart"/>
    <dgm:cxn modelId="{38335C8A-F1FB-4B21-AECE-811A6A1DCEAB}" type="presParOf" srcId="{28841617-DB05-41CD-AC47-B2A11C3B6E49}" destId="{47E7CA0F-F253-4208-8944-E8FF3B2715E6}" srcOrd="0" destOrd="0" presId="urn:microsoft.com/office/officeart/2009/3/layout/HorizontalOrganizationChart"/>
    <dgm:cxn modelId="{771CE875-BB52-40F8-BB05-5D7F839ACF28}" type="presParOf" srcId="{28841617-DB05-41CD-AC47-B2A11C3B6E49}" destId="{912CB6FB-5E15-45ED-8A60-6D93E17738C4}" srcOrd="1" destOrd="0" presId="urn:microsoft.com/office/officeart/2009/3/layout/HorizontalOrganizationChart"/>
    <dgm:cxn modelId="{D469B9BA-5D06-4FB7-89CB-3464A5167E5D}" type="presParOf" srcId="{FA1D6AE1-703C-4140-B21F-FA8D18321B6F}" destId="{D0189B28-A618-4815-A471-DC55981A9824}" srcOrd="1" destOrd="0" presId="urn:microsoft.com/office/officeart/2009/3/layout/HorizontalOrganizationChart"/>
    <dgm:cxn modelId="{50282EB4-4DAC-4900-B21E-C433C4F611C0}" type="presParOf" srcId="{FA1D6AE1-703C-4140-B21F-FA8D18321B6F}" destId="{A100E983-7622-410C-BEB6-747AD2B16610}" srcOrd="2" destOrd="0" presId="urn:microsoft.com/office/officeart/2009/3/layout/HorizontalOrganizationChart"/>
    <dgm:cxn modelId="{BAEA82D1-3B74-4EDF-8025-DBE996D5C4CE}" type="presParOf" srcId="{718E1B20-37D2-4553-9550-433187F84B6D}" destId="{B0FB5995-4E91-4D6F-81D2-826088B8123F}" srcOrd="2" destOrd="0" presId="urn:microsoft.com/office/officeart/2009/3/layout/HorizontalOrganizationChart"/>
    <dgm:cxn modelId="{19CE2F4A-6B2B-41B6-9B69-7E85EF3B1677}" type="presParOf" srcId="{A9B743CA-07D3-4CDE-B716-BF42F786EA98}" destId="{3FA231A9-0231-43EA-B8C0-FCA18AFF6813}" srcOrd="6" destOrd="0" presId="urn:microsoft.com/office/officeart/2009/3/layout/HorizontalOrganizationChart"/>
    <dgm:cxn modelId="{1C38AE23-1FE8-4636-B9A8-EF870653FEF6}" type="presParOf" srcId="{A9B743CA-07D3-4CDE-B716-BF42F786EA98}" destId="{1A123EE9-BB5D-45A0-AF16-40AE2058BFB0}" srcOrd="7" destOrd="0" presId="urn:microsoft.com/office/officeart/2009/3/layout/HorizontalOrganizationChart"/>
    <dgm:cxn modelId="{1BD1182D-D357-415E-8B7B-1D936331B745}" type="presParOf" srcId="{1A123EE9-BB5D-45A0-AF16-40AE2058BFB0}" destId="{89E1E278-F035-4BEA-95EF-8B09EB5AFD32}" srcOrd="0" destOrd="0" presId="urn:microsoft.com/office/officeart/2009/3/layout/HorizontalOrganizationChart"/>
    <dgm:cxn modelId="{746E3FCA-5B8E-44FB-B27B-9EE9074DA8F9}" type="presParOf" srcId="{89E1E278-F035-4BEA-95EF-8B09EB5AFD32}" destId="{9DEADE21-96C3-4F5A-B2D0-9B59FD61F961}" srcOrd="0" destOrd="0" presId="urn:microsoft.com/office/officeart/2009/3/layout/HorizontalOrganizationChart"/>
    <dgm:cxn modelId="{34807F07-9E51-4F98-83B9-08FE228AF492}" type="presParOf" srcId="{89E1E278-F035-4BEA-95EF-8B09EB5AFD32}" destId="{D1C50333-84AB-4EE4-876B-026121FA5B5D}" srcOrd="1" destOrd="0" presId="urn:microsoft.com/office/officeart/2009/3/layout/HorizontalOrganizationChart"/>
    <dgm:cxn modelId="{15A5F06C-6863-401C-A3D5-85BD7861CE15}" type="presParOf" srcId="{1A123EE9-BB5D-45A0-AF16-40AE2058BFB0}" destId="{2DEE1C1D-B454-48E1-BB69-C9074AC604ED}" srcOrd="1" destOrd="0" presId="urn:microsoft.com/office/officeart/2009/3/layout/HorizontalOrganizationChart"/>
    <dgm:cxn modelId="{36BA6DAD-2AB3-4693-B2C8-1B7725BA2BC0}" type="presParOf" srcId="{1A123EE9-BB5D-45A0-AF16-40AE2058BFB0}" destId="{8C61925B-9BCD-4FD3-9DA7-1B934DD7EF68}" srcOrd="2" destOrd="0" presId="urn:microsoft.com/office/officeart/2009/3/layout/HorizontalOrganizationChart"/>
    <dgm:cxn modelId="{BE7B403D-C6EF-4DA8-9918-8487E6CFA899}" type="presParOf" srcId="{A9B743CA-07D3-4CDE-B716-BF42F786EA98}" destId="{9C79061C-58A2-4E5A-AEF9-E8E358CE826E}" srcOrd="8" destOrd="0" presId="urn:microsoft.com/office/officeart/2009/3/layout/HorizontalOrganizationChart"/>
    <dgm:cxn modelId="{2AC22E12-BC3C-4AFB-AD3F-DC028AC3DD26}" type="presParOf" srcId="{A9B743CA-07D3-4CDE-B716-BF42F786EA98}" destId="{8191EC93-A4FE-4031-BCD1-CF0072D55247}" srcOrd="9" destOrd="0" presId="urn:microsoft.com/office/officeart/2009/3/layout/HorizontalOrganizationChart"/>
    <dgm:cxn modelId="{6892AA4C-AD3F-4A09-A9DD-7418B217316E}" type="presParOf" srcId="{8191EC93-A4FE-4031-BCD1-CF0072D55247}" destId="{4EBBA624-2E39-48A7-ABC4-3EA72B613BE5}" srcOrd="0" destOrd="0" presId="urn:microsoft.com/office/officeart/2009/3/layout/HorizontalOrganizationChart"/>
    <dgm:cxn modelId="{40162FEF-D19E-4A2A-B8A4-3FD1763B87CB}" type="presParOf" srcId="{4EBBA624-2E39-48A7-ABC4-3EA72B613BE5}" destId="{677455C0-BF76-4E69-85EC-0BAF30A813A1}" srcOrd="0" destOrd="0" presId="urn:microsoft.com/office/officeart/2009/3/layout/HorizontalOrganizationChart"/>
    <dgm:cxn modelId="{51CB0F59-2E76-4440-8429-262754F6E888}" type="presParOf" srcId="{4EBBA624-2E39-48A7-ABC4-3EA72B613BE5}" destId="{83845EE2-3D4B-4EED-8B1F-E2D80EB533F1}" srcOrd="1" destOrd="0" presId="urn:microsoft.com/office/officeart/2009/3/layout/HorizontalOrganizationChart"/>
    <dgm:cxn modelId="{493C4B51-9FB8-41BA-A285-05566FC55678}" type="presParOf" srcId="{8191EC93-A4FE-4031-BCD1-CF0072D55247}" destId="{3AD61674-936C-4CBA-B54E-94EC8F99231C}" srcOrd="1" destOrd="0" presId="urn:microsoft.com/office/officeart/2009/3/layout/HorizontalOrganizationChart"/>
    <dgm:cxn modelId="{E4D51BA3-8587-4CF5-9B16-78D7747AED36}" type="presParOf" srcId="{8191EC93-A4FE-4031-BCD1-CF0072D55247}" destId="{570FB45B-22EA-483A-B1E3-3FE18985B6B7}" srcOrd="2" destOrd="0" presId="urn:microsoft.com/office/officeart/2009/3/layout/HorizontalOrganizationChart"/>
    <dgm:cxn modelId="{B9D0318C-46A1-4363-8CA8-DA996F196899}" type="presParOf" srcId="{610218FE-CC29-4FBA-8ADD-F42E96745C3A}" destId="{497BD1E4-EAF1-4EEB-BF64-928D904EAF0C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9061C-58A2-4E5A-AEF9-E8E358CE826E}">
      <dsp:nvSpPr>
        <dsp:cNvPr id="0" name=""/>
        <dsp:cNvSpPr/>
      </dsp:nvSpPr>
      <dsp:spPr>
        <a:xfrm>
          <a:off x="8200127" y="703375"/>
          <a:ext cx="468813" cy="2143219"/>
        </a:xfrm>
        <a:custGeom>
          <a:avLst/>
          <a:gdLst/>
          <a:ahLst/>
          <a:cxnLst/>
          <a:rect l="0" t="0" r="0" b="0"/>
          <a:pathLst>
            <a:path>
              <a:moveTo>
                <a:pt x="468813" y="2143219"/>
              </a:moveTo>
              <a:lnTo>
                <a:pt x="50636" y="2143219"/>
              </a:lnTo>
              <a:lnTo>
                <a:pt x="5063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231A9-0231-43EA-B8C0-FCA18AFF6813}">
      <dsp:nvSpPr>
        <dsp:cNvPr id="0" name=""/>
        <dsp:cNvSpPr/>
      </dsp:nvSpPr>
      <dsp:spPr>
        <a:xfrm>
          <a:off x="6497079" y="2846594"/>
          <a:ext cx="2171860" cy="1947665"/>
        </a:xfrm>
        <a:custGeom>
          <a:avLst/>
          <a:gdLst/>
          <a:ahLst/>
          <a:cxnLst/>
          <a:rect l="0" t="0" r="0" b="0"/>
          <a:pathLst>
            <a:path>
              <a:moveTo>
                <a:pt x="2171860" y="0"/>
              </a:moveTo>
              <a:lnTo>
                <a:pt x="50636" y="0"/>
              </a:lnTo>
              <a:lnTo>
                <a:pt x="50636" y="1947665"/>
              </a:lnTo>
              <a:lnTo>
                <a:pt x="0" y="19476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92DEB-35F5-45B6-AEC7-5161161AFFA1}">
      <dsp:nvSpPr>
        <dsp:cNvPr id="0" name=""/>
        <dsp:cNvSpPr/>
      </dsp:nvSpPr>
      <dsp:spPr>
        <a:xfrm>
          <a:off x="4230361" y="2750972"/>
          <a:ext cx="562728" cy="2022129"/>
        </a:xfrm>
        <a:custGeom>
          <a:avLst/>
          <a:gdLst/>
          <a:ahLst/>
          <a:cxnLst/>
          <a:rect l="0" t="0" r="0" b="0"/>
          <a:pathLst>
            <a:path>
              <a:moveTo>
                <a:pt x="562728" y="0"/>
              </a:moveTo>
              <a:lnTo>
                <a:pt x="50636" y="0"/>
              </a:lnTo>
              <a:lnTo>
                <a:pt x="50636" y="2022129"/>
              </a:lnTo>
              <a:lnTo>
                <a:pt x="0" y="2022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048A4-1020-463F-B70D-33C227AE1988}">
      <dsp:nvSpPr>
        <dsp:cNvPr id="0" name=""/>
        <dsp:cNvSpPr/>
      </dsp:nvSpPr>
      <dsp:spPr>
        <a:xfrm>
          <a:off x="3987448" y="2750972"/>
          <a:ext cx="805642" cy="686124"/>
        </a:xfrm>
        <a:custGeom>
          <a:avLst/>
          <a:gdLst/>
          <a:ahLst/>
          <a:cxnLst/>
          <a:rect l="0" t="0" r="0" b="0"/>
          <a:pathLst>
            <a:path>
              <a:moveTo>
                <a:pt x="805642" y="0"/>
              </a:moveTo>
              <a:lnTo>
                <a:pt x="50636" y="0"/>
              </a:lnTo>
              <a:lnTo>
                <a:pt x="50636" y="686124"/>
              </a:lnTo>
              <a:lnTo>
                <a:pt x="0" y="6861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658A-4029-43E0-86F6-4959C99B4BA1}">
      <dsp:nvSpPr>
        <dsp:cNvPr id="0" name=""/>
        <dsp:cNvSpPr/>
      </dsp:nvSpPr>
      <dsp:spPr>
        <a:xfrm>
          <a:off x="3938219" y="2705252"/>
          <a:ext cx="854870" cy="91440"/>
        </a:xfrm>
        <a:custGeom>
          <a:avLst/>
          <a:gdLst/>
          <a:ahLst/>
          <a:cxnLst/>
          <a:rect l="0" t="0" r="0" b="0"/>
          <a:pathLst>
            <a:path>
              <a:moveTo>
                <a:pt x="854870" y="45720"/>
              </a:moveTo>
              <a:lnTo>
                <a:pt x="50636" y="45720"/>
              </a:lnTo>
              <a:lnTo>
                <a:pt x="50636" y="130457"/>
              </a:lnTo>
              <a:lnTo>
                <a:pt x="0" y="1304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F5CD1-2D07-45FA-9603-040D5B4FCEEF}">
      <dsp:nvSpPr>
        <dsp:cNvPr id="0" name=""/>
        <dsp:cNvSpPr/>
      </dsp:nvSpPr>
      <dsp:spPr>
        <a:xfrm>
          <a:off x="4106661" y="2152817"/>
          <a:ext cx="686428" cy="598155"/>
        </a:xfrm>
        <a:custGeom>
          <a:avLst/>
          <a:gdLst/>
          <a:ahLst/>
          <a:cxnLst/>
          <a:rect l="0" t="0" r="0" b="0"/>
          <a:pathLst>
            <a:path>
              <a:moveTo>
                <a:pt x="686428" y="598155"/>
              </a:moveTo>
              <a:lnTo>
                <a:pt x="50636" y="598155"/>
              </a:lnTo>
              <a:lnTo>
                <a:pt x="5063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C2823-ECB6-434E-BED9-663F0FD0C31B}">
      <dsp:nvSpPr>
        <dsp:cNvPr id="0" name=""/>
        <dsp:cNvSpPr/>
      </dsp:nvSpPr>
      <dsp:spPr>
        <a:xfrm>
          <a:off x="4098129" y="2750972"/>
          <a:ext cx="694960" cy="1376063"/>
        </a:xfrm>
        <a:custGeom>
          <a:avLst/>
          <a:gdLst/>
          <a:ahLst/>
          <a:cxnLst/>
          <a:rect l="0" t="0" r="0" b="0"/>
          <a:pathLst>
            <a:path>
              <a:moveTo>
                <a:pt x="694960" y="0"/>
              </a:moveTo>
              <a:lnTo>
                <a:pt x="50636" y="0"/>
              </a:lnTo>
              <a:lnTo>
                <a:pt x="50636" y="1376063"/>
              </a:lnTo>
              <a:lnTo>
                <a:pt x="0" y="13760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F0D20-DA54-4227-83F1-ADF29833B501}">
      <dsp:nvSpPr>
        <dsp:cNvPr id="0" name=""/>
        <dsp:cNvSpPr/>
      </dsp:nvSpPr>
      <dsp:spPr>
        <a:xfrm>
          <a:off x="4202131" y="1540762"/>
          <a:ext cx="590958" cy="1210210"/>
        </a:xfrm>
        <a:custGeom>
          <a:avLst/>
          <a:gdLst/>
          <a:ahLst/>
          <a:cxnLst/>
          <a:rect l="0" t="0" r="0" b="0"/>
          <a:pathLst>
            <a:path>
              <a:moveTo>
                <a:pt x="590958" y="1210210"/>
              </a:moveTo>
              <a:lnTo>
                <a:pt x="50636" y="1210210"/>
              </a:lnTo>
              <a:lnTo>
                <a:pt x="5063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7700D-F7CD-4A57-9E5B-AD300EED5E56}">
      <dsp:nvSpPr>
        <dsp:cNvPr id="0" name=""/>
        <dsp:cNvSpPr/>
      </dsp:nvSpPr>
      <dsp:spPr>
        <a:xfrm>
          <a:off x="6211692" y="2750972"/>
          <a:ext cx="2457248" cy="95621"/>
        </a:xfrm>
        <a:custGeom>
          <a:avLst/>
          <a:gdLst/>
          <a:ahLst/>
          <a:cxnLst/>
          <a:rect l="0" t="0" r="0" b="0"/>
          <a:pathLst>
            <a:path>
              <a:moveTo>
                <a:pt x="2457248" y="95621"/>
              </a:moveTo>
              <a:lnTo>
                <a:pt x="50636" y="95621"/>
              </a:lnTo>
              <a:lnTo>
                <a:pt x="5063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DFAE2-D509-4EF6-A69D-7E1D6F3E21AD}">
      <dsp:nvSpPr>
        <dsp:cNvPr id="0" name=""/>
        <dsp:cNvSpPr/>
      </dsp:nvSpPr>
      <dsp:spPr>
        <a:xfrm>
          <a:off x="6303410" y="2846594"/>
          <a:ext cx="2365530" cy="1037961"/>
        </a:xfrm>
        <a:custGeom>
          <a:avLst/>
          <a:gdLst/>
          <a:ahLst/>
          <a:cxnLst/>
          <a:rect l="0" t="0" r="0" b="0"/>
          <a:pathLst>
            <a:path>
              <a:moveTo>
                <a:pt x="2365530" y="0"/>
              </a:moveTo>
              <a:lnTo>
                <a:pt x="50636" y="0"/>
              </a:lnTo>
              <a:lnTo>
                <a:pt x="50636" y="1037961"/>
              </a:lnTo>
              <a:lnTo>
                <a:pt x="0" y="1037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0B009-37C1-492B-9C68-8ED3F8B7063B}">
      <dsp:nvSpPr>
        <dsp:cNvPr id="0" name=""/>
        <dsp:cNvSpPr/>
      </dsp:nvSpPr>
      <dsp:spPr>
        <a:xfrm>
          <a:off x="6265341" y="277309"/>
          <a:ext cx="152066" cy="1281541"/>
        </a:xfrm>
        <a:custGeom>
          <a:avLst/>
          <a:gdLst/>
          <a:ahLst/>
          <a:cxnLst/>
          <a:rect l="0" t="0" r="0" b="0"/>
          <a:pathLst>
            <a:path>
              <a:moveTo>
                <a:pt x="152066" y="1281541"/>
              </a:moveTo>
              <a:lnTo>
                <a:pt x="50636" y="1281541"/>
              </a:lnTo>
              <a:lnTo>
                <a:pt x="5063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5B346-9800-4D48-AC86-DEF863BAC62A}">
      <dsp:nvSpPr>
        <dsp:cNvPr id="0" name=""/>
        <dsp:cNvSpPr/>
      </dsp:nvSpPr>
      <dsp:spPr>
        <a:xfrm>
          <a:off x="6031178" y="1438900"/>
          <a:ext cx="386229" cy="119949"/>
        </a:xfrm>
        <a:custGeom>
          <a:avLst/>
          <a:gdLst/>
          <a:ahLst/>
          <a:cxnLst/>
          <a:rect l="0" t="0" r="0" b="0"/>
          <a:pathLst>
            <a:path>
              <a:moveTo>
                <a:pt x="386229" y="119949"/>
              </a:moveTo>
              <a:lnTo>
                <a:pt x="50636" y="119949"/>
              </a:lnTo>
              <a:lnTo>
                <a:pt x="5063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07988-AE07-4FE9-A55A-AE93415282FF}">
      <dsp:nvSpPr>
        <dsp:cNvPr id="0" name=""/>
        <dsp:cNvSpPr/>
      </dsp:nvSpPr>
      <dsp:spPr>
        <a:xfrm>
          <a:off x="6119341" y="779561"/>
          <a:ext cx="298066" cy="779288"/>
        </a:xfrm>
        <a:custGeom>
          <a:avLst/>
          <a:gdLst/>
          <a:ahLst/>
          <a:cxnLst/>
          <a:rect l="0" t="0" r="0" b="0"/>
          <a:pathLst>
            <a:path>
              <a:moveTo>
                <a:pt x="298066" y="779288"/>
              </a:moveTo>
              <a:lnTo>
                <a:pt x="50636" y="779288"/>
              </a:lnTo>
              <a:lnTo>
                <a:pt x="5063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453A3-3A1E-4B68-8031-33B7BB762FED}">
      <dsp:nvSpPr>
        <dsp:cNvPr id="0" name=""/>
        <dsp:cNvSpPr/>
      </dsp:nvSpPr>
      <dsp:spPr>
        <a:xfrm>
          <a:off x="7573054" y="1558850"/>
          <a:ext cx="1095885" cy="1287744"/>
        </a:xfrm>
        <a:custGeom>
          <a:avLst/>
          <a:gdLst/>
          <a:ahLst/>
          <a:cxnLst/>
          <a:rect l="0" t="0" r="0" b="0"/>
          <a:pathLst>
            <a:path>
              <a:moveTo>
                <a:pt x="1095885" y="1287744"/>
              </a:moveTo>
              <a:lnTo>
                <a:pt x="50636" y="1287744"/>
              </a:lnTo>
              <a:lnTo>
                <a:pt x="5063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D55F5-E261-4E61-964E-70000A7E9FA4}">
      <dsp:nvSpPr>
        <dsp:cNvPr id="0" name=""/>
        <dsp:cNvSpPr/>
      </dsp:nvSpPr>
      <dsp:spPr>
        <a:xfrm>
          <a:off x="8668940" y="2362481"/>
          <a:ext cx="1876234" cy="968226"/>
        </a:xfrm>
        <a:prstGeom prst="rect">
          <a:avLst/>
        </a:prstGeom>
        <a:solidFill>
          <a:srgbClr val="FFF7E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kern="1200" dirty="0"/>
            <a:t>طرح کلی</a:t>
          </a:r>
          <a:endParaRPr lang="en-US" sz="4400" kern="1200" dirty="0"/>
        </a:p>
      </dsp:txBody>
      <dsp:txXfrm>
        <a:off x="8668940" y="2362481"/>
        <a:ext cx="1876234" cy="968226"/>
      </dsp:txXfrm>
    </dsp:sp>
    <dsp:sp modelId="{7BF21890-F47C-4865-8A3E-EAFDEC480BCB}">
      <dsp:nvSpPr>
        <dsp:cNvPr id="0" name=""/>
        <dsp:cNvSpPr/>
      </dsp:nvSpPr>
      <dsp:spPr>
        <a:xfrm>
          <a:off x="6417408" y="1178335"/>
          <a:ext cx="1155646" cy="76102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/>
            <a:t>روش مطالعه</a:t>
          </a:r>
          <a:endParaRPr lang="en-US" sz="2800" b="1" kern="1200" dirty="0"/>
        </a:p>
      </dsp:txBody>
      <dsp:txXfrm>
        <a:off x="6417408" y="1178335"/>
        <a:ext cx="1155646" cy="761029"/>
      </dsp:txXfrm>
    </dsp:sp>
    <dsp:sp modelId="{8C7FE40C-D014-49DE-B2BB-309AD59D25B1}">
      <dsp:nvSpPr>
        <dsp:cNvPr id="0" name=""/>
        <dsp:cNvSpPr/>
      </dsp:nvSpPr>
      <dsp:spPr>
        <a:xfrm>
          <a:off x="2719327" y="573884"/>
          <a:ext cx="3400013" cy="41135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/>
            <a:t>ارزیابی کیفیت: ریسک سوگیری</a:t>
          </a:r>
          <a:endParaRPr lang="en-US" sz="2400" kern="1200" dirty="0"/>
        </a:p>
      </dsp:txBody>
      <dsp:txXfrm>
        <a:off x="2719327" y="573884"/>
        <a:ext cx="3400013" cy="411354"/>
      </dsp:txXfrm>
    </dsp:sp>
    <dsp:sp modelId="{2D3E80D4-0550-443A-88E3-8AB4267E3F46}">
      <dsp:nvSpPr>
        <dsp:cNvPr id="0" name=""/>
        <dsp:cNvSpPr/>
      </dsp:nvSpPr>
      <dsp:spPr>
        <a:xfrm>
          <a:off x="4681375" y="1096274"/>
          <a:ext cx="1349802" cy="6852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/>
            <a:t>تجزیه و تحلیل آماری</a:t>
          </a:r>
          <a:endParaRPr lang="en-US" sz="2000" kern="1200" dirty="0"/>
        </a:p>
      </dsp:txBody>
      <dsp:txXfrm>
        <a:off x="4681375" y="1096274"/>
        <a:ext cx="1349802" cy="685253"/>
      </dsp:txXfrm>
    </dsp:sp>
    <dsp:sp modelId="{1CBB89F4-AA22-4D0B-848D-0A8BED7B6C83}">
      <dsp:nvSpPr>
        <dsp:cNvPr id="0" name=""/>
        <dsp:cNvSpPr/>
      </dsp:nvSpPr>
      <dsp:spPr>
        <a:xfrm>
          <a:off x="4233035" y="115888"/>
          <a:ext cx="2032306" cy="32284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/>
            <a:t>جستجو و انتخاب</a:t>
          </a:r>
          <a:endParaRPr lang="en-US" sz="2400" kern="1200" dirty="0"/>
        </a:p>
      </dsp:txBody>
      <dsp:txXfrm>
        <a:off x="4233035" y="115888"/>
        <a:ext cx="2032306" cy="322841"/>
      </dsp:txXfrm>
    </dsp:sp>
    <dsp:sp modelId="{A632586B-27FA-482F-AC80-0DAD664C8ACE}">
      <dsp:nvSpPr>
        <dsp:cNvPr id="0" name=""/>
        <dsp:cNvSpPr/>
      </dsp:nvSpPr>
      <dsp:spPr>
        <a:xfrm>
          <a:off x="5037644" y="3679587"/>
          <a:ext cx="1265765" cy="40993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b="0" kern="1200" dirty="0"/>
            <a:t>بحث</a:t>
          </a:r>
          <a:endParaRPr lang="en-US" sz="2400" b="0" kern="1200" dirty="0"/>
        </a:p>
      </dsp:txBody>
      <dsp:txXfrm>
        <a:off x="5037644" y="3679587"/>
        <a:ext cx="1265765" cy="409938"/>
      </dsp:txXfrm>
    </dsp:sp>
    <dsp:sp modelId="{BEE2647A-8D0F-4A53-97CF-EA86CF1D0963}">
      <dsp:nvSpPr>
        <dsp:cNvPr id="0" name=""/>
        <dsp:cNvSpPr/>
      </dsp:nvSpPr>
      <dsp:spPr>
        <a:xfrm>
          <a:off x="4793090" y="2287565"/>
          <a:ext cx="1418602" cy="926814"/>
        </a:xfrm>
        <a:prstGeom prst="rect">
          <a:avLst/>
        </a:prstGeom>
        <a:solidFill>
          <a:srgbClr val="EAF1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kern="1200" dirty="0">
              <a:latin typeface="Arial" panose="020B0604020202020204" pitchFamily="34" charset="0"/>
              <a:cs typeface="Arial" panose="020B0604020202020204" pitchFamily="34" charset="0"/>
            </a:rPr>
            <a:t>نتایج</a:t>
          </a:r>
          <a:endParaRPr lang="en-US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3090" y="2287565"/>
        <a:ext cx="1418602" cy="926814"/>
      </dsp:txXfrm>
    </dsp:sp>
    <dsp:sp modelId="{75475E6C-24C5-4423-AFFF-172F10608164}">
      <dsp:nvSpPr>
        <dsp:cNvPr id="0" name=""/>
        <dsp:cNvSpPr/>
      </dsp:nvSpPr>
      <dsp:spPr>
        <a:xfrm>
          <a:off x="1577084" y="1348328"/>
          <a:ext cx="2625047" cy="384867"/>
        </a:xfrm>
        <a:prstGeom prst="rect">
          <a:avLst/>
        </a:prstGeom>
        <a:solidFill>
          <a:srgbClr val="EAF1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/>
            <a:t>متاآنالیز میانگین اثرات</a:t>
          </a:r>
          <a:endParaRPr lang="en-US" sz="2400" kern="1200" dirty="0"/>
        </a:p>
      </dsp:txBody>
      <dsp:txXfrm>
        <a:off x="1577084" y="1348328"/>
        <a:ext cx="2625047" cy="384867"/>
      </dsp:txXfrm>
    </dsp:sp>
    <dsp:sp modelId="{D08D38BA-BFF4-4E3F-9178-9056F583BA2E}">
      <dsp:nvSpPr>
        <dsp:cNvPr id="0" name=""/>
        <dsp:cNvSpPr/>
      </dsp:nvSpPr>
      <dsp:spPr>
        <a:xfrm>
          <a:off x="533876" y="3926688"/>
          <a:ext cx="3564253" cy="400696"/>
        </a:xfrm>
        <a:prstGeom prst="rect">
          <a:avLst/>
        </a:prstGeom>
        <a:solidFill>
          <a:srgbClr val="EAF1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/>
            <a:t>متاآنالیز میانگین اثرات دوز-پاسخ</a:t>
          </a:r>
          <a:endParaRPr lang="en-US" sz="2400" kern="1200" dirty="0"/>
        </a:p>
      </dsp:txBody>
      <dsp:txXfrm>
        <a:off x="533876" y="3926688"/>
        <a:ext cx="3564253" cy="400696"/>
      </dsp:txXfrm>
    </dsp:sp>
    <dsp:sp modelId="{82FDC4FB-EF6A-4B62-880A-9290A86817ED}">
      <dsp:nvSpPr>
        <dsp:cNvPr id="0" name=""/>
        <dsp:cNvSpPr/>
      </dsp:nvSpPr>
      <dsp:spPr>
        <a:xfrm>
          <a:off x="843563" y="1891602"/>
          <a:ext cx="3263097" cy="522428"/>
        </a:xfrm>
        <a:prstGeom prst="rect">
          <a:avLst/>
        </a:prstGeom>
        <a:solidFill>
          <a:srgbClr val="EAF1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/>
            <a:t>مطالعه با ریسک پایین سوگیری</a:t>
          </a:r>
          <a:endParaRPr lang="en-US" sz="2400" kern="1200" dirty="0"/>
        </a:p>
      </dsp:txBody>
      <dsp:txXfrm>
        <a:off x="843563" y="1891602"/>
        <a:ext cx="3263097" cy="522428"/>
      </dsp:txXfrm>
    </dsp:sp>
    <dsp:sp modelId="{F9F0FCB4-BE25-473F-A2F5-D8411D1A2CBF}">
      <dsp:nvSpPr>
        <dsp:cNvPr id="0" name=""/>
        <dsp:cNvSpPr/>
      </dsp:nvSpPr>
      <dsp:spPr>
        <a:xfrm>
          <a:off x="494804" y="2621814"/>
          <a:ext cx="3443414" cy="427790"/>
        </a:xfrm>
        <a:prstGeom prst="rect">
          <a:avLst/>
        </a:prstGeom>
        <a:solidFill>
          <a:srgbClr val="EAF1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/>
            <a:t>مطالعه با ریسک بالای سوگیری</a:t>
          </a:r>
          <a:endParaRPr lang="en-US" sz="2400" kern="1200" dirty="0"/>
        </a:p>
      </dsp:txBody>
      <dsp:txXfrm>
        <a:off x="494804" y="2621814"/>
        <a:ext cx="3443414" cy="427790"/>
      </dsp:txXfrm>
    </dsp:sp>
    <dsp:sp modelId="{F4BA4509-C877-4BED-A337-B81850A198A8}">
      <dsp:nvSpPr>
        <dsp:cNvPr id="0" name=""/>
        <dsp:cNvSpPr/>
      </dsp:nvSpPr>
      <dsp:spPr>
        <a:xfrm>
          <a:off x="1358132" y="3229463"/>
          <a:ext cx="2629315" cy="415268"/>
        </a:xfrm>
        <a:prstGeom prst="rect">
          <a:avLst/>
        </a:prstGeom>
        <a:solidFill>
          <a:srgbClr val="EAF1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/>
            <a:t>تحلیل های زیرگروه</a:t>
          </a:r>
          <a:endParaRPr lang="en-US" sz="2400" kern="1200" dirty="0"/>
        </a:p>
      </dsp:txBody>
      <dsp:txXfrm>
        <a:off x="1358132" y="3229463"/>
        <a:ext cx="2629315" cy="415268"/>
      </dsp:txXfrm>
    </dsp:sp>
    <dsp:sp modelId="{47E7CA0F-F253-4208-8944-E8FF3B2715E6}">
      <dsp:nvSpPr>
        <dsp:cNvPr id="0" name=""/>
        <dsp:cNvSpPr/>
      </dsp:nvSpPr>
      <dsp:spPr>
        <a:xfrm>
          <a:off x="612899" y="4551834"/>
          <a:ext cx="3617462" cy="442534"/>
        </a:xfrm>
        <a:prstGeom prst="rect">
          <a:avLst/>
        </a:prstGeom>
        <a:solidFill>
          <a:srgbClr val="EAF1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/>
            <a:t>متاآنالیز شیب های اصلی رگرسیون</a:t>
          </a:r>
          <a:endParaRPr lang="en-US" sz="2400" kern="1200" dirty="0"/>
        </a:p>
      </dsp:txBody>
      <dsp:txXfrm>
        <a:off x="612899" y="4551834"/>
        <a:ext cx="3617462" cy="442534"/>
      </dsp:txXfrm>
    </dsp:sp>
    <dsp:sp modelId="{9DEADE21-96C3-4F5A-B2D0-9B59FD61F961}">
      <dsp:nvSpPr>
        <dsp:cNvPr id="0" name=""/>
        <dsp:cNvSpPr/>
      </dsp:nvSpPr>
      <dsp:spPr>
        <a:xfrm>
          <a:off x="4843979" y="4603084"/>
          <a:ext cx="1653099" cy="3823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/>
            <a:t>نتیجه گیری</a:t>
          </a:r>
          <a:endParaRPr lang="en-US" sz="2800" kern="1200" dirty="0"/>
        </a:p>
      </dsp:txBody>
      <dsp:txXfrm>
        <a:off x="4843979" y="4603084"/>
        <a:ext cx="1653099" cy="382352"/>
      </dsp:txXfrm>
    </dsp:sp>
    <dsp:sp modelId="{677455C0-BF76-4E69-85EC-0BAF30A813A1}">
      <dsp:nvSpPr>
        <dsp:cNvPr id="0" name=""/>
        <dsp:cNvSpPr/>
      </dsp:nvSpPr>
      <dsp:spPr>
        <a:xfrm>
          <a:off x="6929652" y="409583"/>
          <a:ext cx="1270475" cy="587582"/>
        </a:xfrm>
        <a:prstGeom prst="rect">
          <a:avLst/>
        </a:prstGeom>
        <a:solidFill>
          <a:srgbClr val="FFF7E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/>
            <a:t>مقدمه</a:t>
          </a:r>
          <a:endParaRPr lang="en-US" sz="5100" kern="1200" dirty="0"/>
        </a:p>
      </dsp:txBody>
      <dsp:txXfrm>
        <a:off x="6929652" y="409583"/>
        <a:ext cx="1270475" cy="587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5002FC-AD77-35B3-B10F-C860D3F40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87B59-CFF2-D83B-1DAF-73FC0794AF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7598-DF62-44A7-9D56-2DC500184812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61E9F-A500-D8E4-89CD-0977F514E3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1F2DC-3E32-3457-AAEE-5ACDE8E5D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E87B-C7D9-40C5-8120-038099F9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20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CC66-9D16-450E-A78B-3F8067DCE9EB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F4670-B1F3-4019-AD63-91D73CE0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1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A216-BDC0-3FED-B6A5-E6C5A4588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B9DF6-6B6A-8F28-6282-ED6611E7A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A5433-5A0A-8FB7-2C10-DC11AF3B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7EBB9-B756-79B7-7759-6862433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2F1AB-164A-B5B0-0239-EDE6CB43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808D-74E8-601C-D59C-273C9BB0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8BCC2-1EAA-EF3D-DC69-661FFC643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A1D79-5579-EA7A-7E11-1C1244DF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51A4-C834-1A13-2E3E-9C8F74E5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9866E-D5A8-38E6-7B78-B7858FD9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E36E4-33CE-1749-434B-21D01F038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1FBB7-2D8A-16C4-BEBA-7723DEA26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7422E-4BFC-FE33-E1C0-9C54FA71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A89D9-CEBF-B147-EF02-D191AC32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1844-70B6-0ED3-41BD-E4EDC671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C1DB-80D1-5A4A-341A-05C2928F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449D0-7CF2-6E8B-4BBF-CD37AEB0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714F8-6536-522B-6229-458A596A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43D84-3A1B-3E45-8190-F24C9942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CE39-A551-12D5-3CA8-93C39DC6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171E-6009-F0EF-A3EA-3D2928C69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  <a:lvl2pPr>
              <a:defRPr>
                <a:cs typeface="B Nazanin" panose="00000400000000000000" pitchFamily="2" charset="-78"/>
              </a:defRPr>
            </a:lvl2pPr>
            <a:lvl3pPr>
              <a:defRPr>
                <a:cs typeface="B Nazanin" panose="00000400000000000000" pitchFamily="2" charset="-78"/>
              </a:defRPr>
            </a:lvl3pPr>
            <a:lvl5pPr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7058C-338E-8635-7211-AF3E61B7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92A5-C6D6-C2D6-126D-2D9D894B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DE30E-9A99-31CE-497F-489BF2B6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8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05ED-5F7E-F054-368C-6F72FBF1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309E-1EA6-83C7-800E-BB3D068D0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A256-195B-1505-41C8-3DE0EDA3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93F35-DFD0-B1D7-9828-4BB68C6A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B3E3D-52E7-8368-61C4-28F58EE0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A734-275F-D758-B95D-3A2BC0F5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5CF4-D264-A29C-0E0E-B5442265D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DCBEC-E12F-39DB-FBBD-6AF828284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2E6A6-7EEB-1BFC-341B-6587A283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7BB2D-B2E9-B130-B8D4-CED677C9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F439F-1D79-F737-A872-F9F51211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8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682A-C340-A6A4-905B-B8F64E37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8F7F9-928F-3700-6FB1-0C9B555C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FD0CC-0577-AA9D-ABBF-48CCD34CA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1F3B6-E13C-AE1B-8EBF-4C45DA9B0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FDFA1-F4D4-040A-C0FB-EC7AD0D2B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2AE89-74DE-412E-EA5E-2F6085F0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B7F59-B588-CE62-6D3B-AB17BC7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BCC1E-E0D1-E7AE-3B3D-5D8BBAC5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9B16-6990-ECA7-B918-10323C2E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98CE4-2129-1EFA-BE74-92D246B2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C266-D17B-FA7A-428D-377E5272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E08C0-C098-C60C-8127-0BC8BC6C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7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CF24C-46FF-26AC-5F17-A77BF1F5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69301-D39B-9486-5024-EAB8593F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175E0-855E-A6DE-A112-D78DEEB1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1AAF-FE6B-B47F-060D-24468A24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FD34-38A5-2998-3FE6-E726D106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3B3E9-666E-8434-BE3C-97C2AE3B9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996B2-2A43-98E4-DA73-88E30B32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36DD6-05BF-39CD-9CE6-8A2EFC42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592E8-7A52-0BB7-4E1A-C856ACEC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3596-B949-2697-DB4A-5A6D8384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874EB-56B4-0580-72AA-AFEDD0111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9929B-7222-42D5-151F-6826666AE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300DD-408E-C48C-A213-383D0660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4A827-F152-63A7-8722-BBC2FD20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60FCC-9CEB-E9D2-CAF7-DAA44960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C7CED-8E6D-9130-08C2-A48FA259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CE482-00CA-D2D6-B1EC-294DA1C47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F6FC7-464F-0E76-12EC-92E5B6DE3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0932E-D1F1-F187-FFCA-84ED78B8A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25DC2-F2F6-950F-042F-AB55B7118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CB23-8B13-460B-9667-45A5B5834C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B Titr" panose="000007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B Nazanin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 cap="none" spc="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B Nazani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 cap="none" spc="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B Nazanin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B Nazanin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B Nazanin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>
            <a:extLst>
              <a:ext uri="{FF2B5EF4-FFF2-40B4-BE49-F238E27FC236}">
                <a16:creationId xmlns:a16="http://schemas.microsoft.com/office/drawing/2014/main" id="{B3D835E6-A080-4C59-8F4A-D929DCA85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9"/>
            <a:ext cx="9144000" cy="2501537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dirty="0"/>
              <a:t>K</a:t>
            </a:r>
            <a:r>
              <a:rPr lang="en-US" dirty="0"/>
              <a:t>yla W. Taylor, PhD; </a:t>
            </a:r>
            <a:r>
              <a:rPr lang="en-US" dirty="0" err="1"/>
              <a:t>Sorina</a:t>
            </a:r>
            <a:r>
              <a:rPr lang="en-US" dirty="0"/>
              <a:t> E. </a:t>
            </a:r>
            <a:r>
              <a:rPr lang="en-US" dirty="0" err="1"/>
              <a:t>Eftim</a:t>
            </a:r>
            <a:r>
              <a:rPr lang="en-US" dirty="0"/>
              <a:t>, PhD; Christopher A. </a:t>
            </a:r>
            <a:r>
              <a:rPr lang="en-US" dirty="0" err="1"/>
              <a:t>Sibrizzi</a:t>
            </a:r>
            <a:r>
              <a:rPr lang="en-US" dirty="0"/>
              <a:t>, MPH; Robyn B. Blain, PhD; Kristen Magnuson, MESM; Pamela A. Hartman, MEM; Andrew A. Rooney, PhD; John R. Bucher, PhD</a:t>
            </a:r>
          </a:p>
          <a:p>
            <a:endParaRPr lang="fa-IR" sz="2200" dirty="0">
              <a:latin typeface="Arial Black" panose="020B0A04020102020204" pitchFamily="34" charset="0"/>
            </a:endParaRPr>
          </a:p>
          <a:p>
            <a:r>
              <a:rPr lang="en-US" sz="2200" dirty="0">
                <a:latin typeface="Arial Black" panose="020B0A04020102020204" pitchFamily="34" charset="0"/>
              </a:rPr>
              <a:t>JAMA </a:t>
            </a:r>
            <a:r>
              <a:rPr lang="en-US" sz="2200" dirty="0" err="1">
                <a:latin typeface="Arial Black" panose="020B0A04020102020204" pitchFamily="34" charset="0"/>
              </a:rPr>
              <a:t>Peditrics</a:t>
            </a:r>
            <a:endParaRPr lang="en-US" sz="2200" dirty="0">
              <a:latin typeface="Arial Black" panose="020B0A04020102020204" pitchFamily="34" charset="0"/>
            </a:endParaRPr>
          </a:p>
          <a:p>
            <a:endParaRPr lang="en-US" sz="2200" dirty="0">
              <a:latin typeface="Arial Black" panose="020B0A04020102020204" pitchFamily="34" charset="0"/>
            </a:endParaRPr>
          </a:p>
          <a:p>
            <a:r>
              <a:rPr lang="fa-IR" sz="2800" b="1" dirty="0">
                <a:latin typeface="Arial Black" panose="020B0A04020102020204" pitchFamily="34" charset="0"/>
                <a:cs typeface="B Titr" panose="00000700000000000000" pitchFamily="2" charset="-78"/>
              </a:rPr>
              <a:t>ارائه دهنده : معصومه اعلائی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66710-DBF8-79DD-F5F7-20A9056E6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955"/>
            <a:ext cx="9144000" cy="2599508"/>
          </a:xfrm>
        </p:spPr>
        <p:txBody>
          <a:bodyPr anchor="ctr">
            <a:normAutofit/>
          </a:bodyPr>
          <a:lstStyle/>
          <a:p>
            <a:r>
              <a:rPr lang="fa-IR" sz="5400" dirty="0"/>
              <a:t>مواجهه با فلوراید و نمرات ضریب هوشی در کودکان</a:t>
            </a:r>
            <a:br>
              <a:rPr lang="fa-IR" dirty="0"/>
            </a:br>
            <a:r>
              <a:rPr lang="fa-IR" sz="3600" dirty="0"/>
              <a:t>یک مرور ساختارمند و متاآنالیز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1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4922-227D-7C60-1752-D55C0609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0793"/>
          </a:xfrm>
        </p:spPr>
        <p:txBody>
          <a:bodyPr>
            <a:normAutofit/>
          </a:bodyPr>
          <a:lstStyle/>
          <a:p>
            <a: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  <a:t>متاآنالیز اثرات میانگین با مدل دوز-پاسخ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A9B18-60E9-0368-C988-5FBC2516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559"/>
            <a:ext cx="10515600" cy="38524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آیا داده ها از ارتباط دوز-پاسخ پشتیبانی می کنند؟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ش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امل مطالعاتی از متآنالیز اثرات میانگین با رویکرد یک مرحله ای مطابق با پروتکل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a-IR" dirty="0">
                <a:latin typeface="IRANSans"/>
              </a:rPr>
              <a:t>برآورد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منحنی دوز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-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پاسخ تجمعی با استفاده از روش حداکثر احتمال محدود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fa-IR" sz="2000" dirty="0"/>
              <a:t>                                                                           (</a:t>
            </a:r>
            <a:r>
              <a:rPr lang="en-US" sz="2000" dirty="0"/>
              <a:t>restricted maximum likelihood estimation</a:t>
            </a:r>
            <a:r>
              <a:rPr lang="fa-IR" sz="2000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DC44-0B8D-F01F-F3E4-28D59A59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619AA-843A-7F50-5907-A136FC35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F9F5-0518-7AE6-2DA9-B454D7D9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7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BCC1-4546-9B05-3635-1C3D3369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b="0" i="0" dirty="0">
                <a:solidFill>
                  <a:srgbClr val="000000"/>
                </a:solidFill>
                <a:effectLst/>
                <a:latin typeface="IRANSans"/>
              </a:rPr>
              <a:t>متاآنالیز اثرات میانگین با مدل دوز-پاسخ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3B3B-C00E-943D-4313-B4E4AF52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تحلیل های زیر گروه: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 جهت بررسی ارتباط ها در سطوح پایین تر فلوراید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 محدود به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0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تا کمتر از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4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میلی گرم </a:t>
            </a:r>
            <a:r>
              <a:rPr lang="fa-IR" sz="2000" dirty="0">
                <a:solidFill>
                  <a:srgbClr val="000000"/>
                </a:solidFill>
                <a:latin typeface="IRANSans"/>
              </a:rPr>
              <a:t>(</a:t>
            </a:r>
            <a:r>
              <a:rPr lang="fa-IR" sz="2000" b="0" i="0" dirty="0">
                <a:solidFill>
                  <a:srgbClr val="000000"/>
                </a:solidFill>
                <a:effectLst/>
                <a:latin typeface="IRANSans"/>
              </a:rPr>
              <a:t>استاندارد قابل اجرای فلوراید در آب آشامیدنی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RANSans"/>
                <a:hlinkClick r:id="rId2" action="ppaction://hlinksldjump"/>
              </a:rPr>
              <a:t>EPA</a:t>
            </a:r>
            <a:r>
              <a:rPr lang="fa-IR" sz="2000" b="0" i="0" dirty="0">
                <a:solidFill>
                  <a:srgbClr val="000000"/>
                </a:solidFill>
                <a:effectLst/>
                <a:latin typeface="IRANSans"/>
              </a:rPr>
              <a:t>)</a:t>
            </a:r>
            <a:endParaRPr lang="fa-IR" sz="2000" dirty="0">
              <a:solidFill>
                <a:srgbClr val="000000"/>
              </a:solidFill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IRANSans"/>
              </a:rPr>
              <a:t>0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تا کمتر از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2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میلی گرم در لیتر </a:t>
            </a:r>
            <a:r>
              <a:rPr lang="fa-IR" sz="2000" dirty="0">
                <a:solidFill>
                  <a:srgbClr val="000000"/>
                </a:solidFill>
                <a:latin typeface="IRANSans"/>
              </a:rPr>
              <a:t>(استاندارد قابل اجرای فلوراید در آب آشامیدنی</a:t>
            </a:r>
            <a:r>
              <a:rPr lang="en-US" sz="2000" dirty="0">
                <a:solidFill>
                  <a:srgbClr val="000000"/>
                </a:solidFill>
                <a:latin typeface="IRANSans"/>
              </a:rPr>
              <a:t>EPA</a:t>
            </a:r>
            <a:r>
              <a:rPr lang="fa-IR" sz="2000" dirty="0">
                <a:solidFill>
                  <a:srgbClr val="000000"/>
                </a:solidFill>
                <a:latin typeface="IRANSan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IRANSans"/>
              </a:rPr>
              <a:t>0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تا کمتر از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1.5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میلی گرم در لیتر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IRANSans"/>
              </a:rPr>
              <a:t>(WHO)</a:t>
            </a:r>
            <a:endParaRPr lang="fa-IR" sz="2000" dirty="0">
              <a:solidFill>
                <a:srgbClr val="000000"/>
              </a:solidFill>
              <a:latin typeface="IRANSan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91A7A-A501-A4C2-8D2B-5F98A1CD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EB1E-6DC0-6DFA-D1E1-EEDD92B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1EAAE-2A02-5019-EA8B-726B6648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761E-9351-D937-4ADB-0503005B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متاآنالیز </a:t>
            </a:r>
            <a:r>
              <a:rPr lang="fa-IR" b="0" i="0" dirty="0">
                <a:effectLst/>
                <a:latin typeface="IRANSans"/>
              </a:rPr>
              <a:t>شیب</a:t>
            </a:r>
            <a:r>
              <a:rPr lang="en-US" b="0" i="0" dirty="0">
                <a:effectLst/>
                <a:latin typeface="IRANSans"/>
              </a:rPr>
              <a:t> </a:t>
            </a:r>
            <a:r>
              <a:rPr lang="fa-IR" b="0" i="0" dirty="0">
                <a:effectLst/>
                <a:latin typeface="IRANSans"/>
              </a:rPr>
              <a:t>های رگرسی</a:t>
            </a:r>
            <a:r>
              <a:rPr lang="fa-IR" b="0" dirty="0">
                <a:latin typeface="IRANSans"/>
              </a:rPr>
              <a:t>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38C5-5174-FDC7-C727-622B4E973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582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effectLst/>
              </a:rPr>
              <a:t>شامل مطالعاتی </a:t>
            </a:r>
            <a:r>
              <a:rPr lang="fa-IR" dirty="0">
                <a:solidFill>
                  <a:srgbClr val="000000"/>
                </a:solidFill>
              </a:rPr>
              <a:t>که جهت برآورد ارتباط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بین مواجهه درسطح فردی و </a:t>
            </a:r>
            <a:r>
              <a:rPr lang="en-US" b="0" i="0" dirty="0">
                <a:effectLst/>
                <a:latin typeface="IRANSans"/>
              </a:rPr>
              <a:t>IQ</a:t>
            </a:r>
            <a:endParaRPr lang="fa-IR" b="0" i="0" dirty="0"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ارزیابی ناهماهنگی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با استفاده از آزمونهای مناسب 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استفاده از تحلیل های زیرگروه جهت بررسی منابع ناهمگنی </a:t>
            </a:r>
            <a:endParaRPr lang="fa-IR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طبقه بندی بر اساس: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ریسک سوگیری (بالا-پایین)، مکان مطالعه(کشور)، 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ارزیابی نتایج، ماتریکس مواجهه (ادرار-آب) جنسیت و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سن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9176-AAD6-2874-C2D8-909053DD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CC7F2-3FD0-D7C6-2ED0-7F0B52A3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B3C3-34A5-72AD-D14A-53A25A05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BCA6-393F-B01A-9712-D4319583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effectLst/>
                <a:latin typeface="IRANSans"/>
              </a:rPr>
              <a:t>متاآنالیز شیب</a:t>
            </a:r>
            <a:r>
              <a:rPr lang="en-US" b="0" i="0" dirty="0">
                <a:effectLst/>
                <a:latin typeface="IRANSans"/>
              </a:rPr>
              <a:t> </a:t>
            </a:r>
            <a:r>
              <a:rPr lang="fa-IR" b="0" i="0" dirty="0">
                <a:effectLst/>
                <a:latin typeface="IRANSans"/>
              </a:rPr>
              <a:t>های رگرسی</a:t>
            </a:r>
            <a:r>
              <a:rPr lang="fa-IR" b="0" dirty="0">
                <a:latin typeface="IRANSans"/>
              </a:rPr>
              <a:t>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DD11-B5D5-313F-D7EB-BE35912F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55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ریسک بالقوه سوگیری انتشار: آزمون های اختصاصی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برآورد، تعداد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مطالعات فرضی گم شده و پیش بینی تاثیر آن 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 برآورد نتیجه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اش بر اثر تجمیعی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تحلیل های آماری با استفاده از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STATA 17</a:t>
            </a:r>
            <a:endParaRPr lang="fa-IR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C044-C850-88CB-F5F8-8F163DAF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FC1D7-ECF3-7080-37F1-F2BAF70B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93532-933B-F55D-20CE-268DA6AD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F8DF-4D81-FDF2-4FC8-D2696FA48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68"/>
          </a:xfrm>
        </p:spPr>
        <p:txBody>
          <a:bodyPr/>
          <a:lstStyle/>
          <a:p>
            <a:r>
              <a:rPr lang="fa-IR" sz="4800" b="0" i="0" dirty="0">
                <a:solidFill>
                  <a:srgbClr val="000000"/>
                </a:solidFill>
                <a:effectLst/>
                <a:latin typeface="IRANSans"/>
              </a:rPr>
              <a:t>نتایج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FC22-D053-720A-365B-F9D536C57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530"/>
            <a:ext cx="10515600" cy="45244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ورود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74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 مطالعه به تحلیلها براساس معیارهای ورود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65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 مقاله در تحلیل های اصلی و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9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 مقاله اضافی در آزمون های حساسیت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بیشتر مطالعات در چین=</a:t>
            </a:r>
            <a:r>
              <a:rPr lang="en-US" sz="2400" dirty="0">
                <a:solidFill>
                  <a:srgbClr val="000000"/>
                </a:solidFill>
                <a:latin typeface="IRANSans"/>
              </a:rPr>
              <a:t>45</a:t>
            </a:r>
            <a:r>
              <a:rPr lang="fa-IR" sz="2400" dirty="0">
                <a:solidFill>
                  <a:srgbClr val="000000"/>
                </a:solidFill>
                <a:latin typeface="IRANSans"/>
              </a:rPr>
              <a:t>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 کانادا=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3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 دانمارک=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1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 هند=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12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 ایران=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4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 مکزیک=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4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</a:t>
            </a:r>
            <a:r>
              <a:rPr lang="en-US" sz="2400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نیوزیلند=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1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 پاکستان=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2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 اسپانیا=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1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 و تایوان=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1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، (ایالات متحده=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0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)</a:t>
            </a:r>
            <a:endParaRPr lang="en-US" sz="2400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59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 مقاله امتیازهای میانگین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 برای مواجهه با فلوراید در سطح گروه و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RANSans"/>
              </a:rPr>
              <a:t>19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 مقاله شیب رگرسیون برای مواجهه درسطح فردی، براساس غلظت های فلوراید در ادرار یا آب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effectLst/>
              </a:rPr>
              <a:t>64</a:t>
            </a:r>
            <a:r>
              <a:rPr lang="fa-IR" sz="2400" dirty="0">
                <a:solidFill>
                  <a:srgbClr val="000000"/>
                </a:solidFill>
                <a:effectLst/>
              </a:rPr>
              <a:t> مطالعه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fa-IR" sz="2400" dirty="0">
                <a:solidFill>
                  <a:srgbClr val="000000"/>
                </a:solidFill>
                <a:effectLst/>
              </a:rPr>
              <a:t>ارتباط </a:t>
            </a:r>
            <a:r>
              <a:rPr lang="en-US" sz="2400" dirty="0">
                <a:solidFill>
                  <a:srgbClr val="000000"/>
                </a:solidFill>
                <a:effectLst/>
              </a:rPr>
              <a:t>42)</a:t>
            </a:r>
            <a:r>
              <a:rPr lang="fa-IR" sz="2400" dirty="0">
                <a:solidFill>
                  <a:srgbClr val="000000"/>
                </a:solidFill>
                <a:effectLst/>
              </a:rPr>
              <a:t> مطالعه ریسک بالای سوگیری، </a:t>
            </a:r>
            <a:r>
              <a:rPr lang="en-US" sz="2400" dirty="0">
                <a:solidFill>
                  <a:srgbClr val="000000"/>
                </a:solidFill>
                <a:effectLst/>
              </a:rPr>
              <a:t>22</a:t>
            </a:r>
            <a:r>
              <a:rPr lang="fa-IR" sz="2400" dirty="0">
                <a:solidFill>
                  <a:srgbClr val="000000"/>
                </a:solidFill>
                <a:effectLst/>
              </a:rPr>
              <a:t> مطالعه ریسک پایین)</a:t>
            </a:r>
            <a:endParaRPr lang="en-US" sz="2400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3EFFE-DFA7-8D40-4F2A-1DF88AA8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0BFE-B204-B974-32D6-D795D2FB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6B5-9ECD-2B17-7543-D1EC522F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8879-8B3D-24BB-15BD-3F73086B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4861"/>
          </a:xfrm>
        </p:spPr>
        <p:txBody>
          <a:bodyPr/>
          <a:lstStyle/>
          <a:p>
            <a:r>
              <a:rPr lang="fa-IR" b="0" dirty="0">
                <a:solidFill>
                  <a:srgbClr val="000000"/>
                </a:solidFill>
                <a:latin typeface="IRANSans"/>
              </a:rPr>
              <a:t>متاآنالیز میانگین اثرات</a:t>
            </a:r>
            <a:br>
              <a:rPr lang="fa-IR" b="0" dirty="0">
                <a:solidFill>
                  <a:srgbClr val="000000"/>
                </a:solidFill>
                <a:latin typeface="IRANSans"/>
              </a:rPr>
            </a:br>
            <a:r>
              <a:rPr lang="fa-IR" sz="4400" b="0" i="0" dirty="0">
                <a:solidFill>
                  <a:srgbClr val="000000"/>
                </a:solidFill>
                <a:effectLst/>
                <a:latin typeface="IRANSans"/>
              </a:rPr>
              <a:t>(نتایج)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6CC4F-7770-02D3-1945-9C1E9334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187"/>
            <a:ext cx="10515600" cy="38635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متاآنالیز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59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47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 ریسک بالا،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12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 ریسک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پایین بر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20932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=کودک)</a:t>
            </a:r>
            <a:endParaRPr lang="en-US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52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از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59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، ارتباط معکوس را گزارش کردند:</a:t>
            </a:r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B050"/>
                </a:solidFill>
                <a:effectLst/>
                <a:latin typeface="IRANSans"/>
              </a:rPr>
              <a:t>SMD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=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-5.34 ,CI 95% : -6.34 to -4.34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(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اختلاف میانگین استاندارد شده تجمعی)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4580-93BC-19A0-0F12-7BE93402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B82B-93F8-A6FE-0B79-A91131F7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838C2-3F31-33A6-FD14-E03C121D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CE2F-5183-0753-A88D-25C8DD7E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7845"/>
          </a:xfrm>
        </p:spPr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نتایج: </a:t>
            </a:r>
            <a:r>
              <a:rPr lang="fa-IR" b="0" dirty="0">
                <a:solidFill>
                  <a:srgbClr val="000000"/>
                </a:solidFill>
                <a:latin typeface="IRANSans"/>
              </a:rPr>
              <a:t>متاآنالیز میانگین اثرات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86489-AFD4-8A7C-05B5-04BE3632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357"/>
            <a:ext cx="10515600" cy="39846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از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7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که ارتباط معکوس گزارش نکردند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4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بازه هایی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:</a:t>
            </a:r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</a:rPr>
              <a:t>SMD</a:t>
            </a:r>
            <a:r>
              <a:rPr lang="en-US" dirty="0"/>
              <a:t>: </a:t>
            </a:r>
            <a:r>
              <a:rPr lang="pl-PL" dirty="0"/>
              <a:t>0.00 (95%CI, −0.25 to</a:t>
            </a:r>
            <a:r>
              <a:rPr lang="en-US" dirty="0"/>
              <a:t> </a:t>
            </a:r>
            <a:r>
              <a:rPr lang="pl-PL" dirty="0"/>
              <a:t>0.25) </a:t>
            </a:r>
            <a:endParaRPr lang="fa-IR" dirty="0"/>
          </a:p>
          <a:p>
            <a:pPr>
              <a:lnSpc>
                <a:spcPct val="150000"/>
              </a:lnSpc>
            </a:pPr>
            <a:r>
              <a:rPr lang="pl-PL" dirty="0"/>
              <a:t>to 0.43</a:t>
            </a:r>
            <a:r>
              <a:rPr lang="en-US" dirty="0"/>
              <a:t> </a:t>
            </a:r>
            <a:r>
              <a:rPr lang="pl-PL" dirty="0"/>
              <a:t>(95%CI,0.07 to 0.80)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3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dirty="0">
                <a:solidFill>
                  <a:srgbClr val="000000"/>
                </a:solidFill>
                <a:effectLst/>
              </a:rPr>
              <a:t>مطالعه فاقد توضیحات واضح در مورد روش های ارزیابی هوش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93826-8E71-5D45-43DB-93103E13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0751B-3845-8E55-2473-A24CF9F1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3272A-1E28-D934-8A20-5810B11A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FD03-F237-C78F-9F9A-50F28DB2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6888"/>
          </a:xfrm>
        </p:spPr>
        <p:txBody>
          <a:bodyPr>
            <a:normAutofit/>
          </a:bodyPr>
          <a:lstStyle/>
          <a:p>
            <a:pPr rtl="1"/>
            <a:r>
              <a:rPr lang="fa-IR" dirty="0">
                <a:solidFill>
                  <a:srgbClr val="000000"/>
                </a:solidFill>
                <a:effectLst/>
              </a:rPr>
              <a:t>مطالعات با ریسک پایین سوگیری</a:t>
            </a:r>
            <a:br>
              <a:rPr lang="fa-IR" dirty="0">
                <a:solidFill>
                  <a:srgbClr val="000000"/>
                </a:solidFill>
                <a:effectLst/>
              </a:rPr>
            </a:br>
            <a:r>
              <a:rPr lang="fa-IR" sz="4400" b="0" i="0" dirty="0">
                <a:solidFill>
                  <a:srgbClr val="000000"/>
                </a:solidFill>
                <a:effectLst/>
                <a:latin typeface="IRANSans"/>
              </a:rPr>
              <a:t>(نتایج)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046A-AA57-68EF-700E-E2FFB2E7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148"/>
            <a:ext cx="10515600" cy="35549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effectLst/>
              </a:rPr>
              <a:t>در میان این مطالعات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اختلاف میانگین استاندارد شده تجمعی</a:t>
            </a:r>
            <a:r>
              <a:rPr lang="fa-IR" dirty="0">
                <a:solidFill>
                  <a:srgbClr val="000000"/>
                </a:solidFill>
                <a:effectLst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SMD)</a:t>
            </a:r>
            <a:r>
              <a:rPr lang="fa-IR" dirty="0">
                <a:solidFill>
                  <a:srgbClr val="000000"/>
                </a:solidFill>
              </a:rPr>
              <a:t> </a:t>
            </a:r>
            <a:r>
              <a:rPr lang="fa-IR" dirty="0">
                <a:solidFill>
                  <a:srgbClr val="000000"/>
                </a:solidFill>
                <a:effectLst/>
              </a:rPr>
              <a:t>با استفاده از مدل اثرات تصادفی برابر</a:t>
            </a:r>
            <a:r>
              <a:rPr lang="en-US" dirty="0">
                <a:solidFill>
                  <a:srgbClr val="000000"/>
                </a:solidFill>
                <a:effectLst/>
              </a:rPr>
              <a:t>:</a:t>
            </a:r>
            <a:endParaRPr lang="fa-IR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</a:rPr>
              <a:t>SMD</a:t>
            </a:r>
            <a:r>
              <a:rPr lang="en-US" dirty="0"/>
              <a:t>: -</a:t>
            </a:r>
            <a:r>
              <a:rPr lang="pl-PL" dirty="0"/>
              <a:t>0.19 (95% CI, −0.35 to −0.04; P = </a:t>
            </a:r>
            <a:r>
              <a:rPr lang="en-US" dirty="0"/>
              <a:t>0</a:t>
            </a:r>
            <a:r>
              <a:rPr lang="pl-PL" dirty="0"/>
              <a:t>.01)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effectLst/>
              </a:rPr>
              <a:t>هیچ شواهدی از سوگیری انتشار وجود نداشت.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D187C-9896-1A94-20AC-20A8A238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56E28-EA1E-C5E4-3A89-DCD4EFFC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7CA6E-5ACA-48CD-1CD7-57B3395B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886B-4911-FF88-B419-A1A2EE28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1636"/>
          </a:xfrm>
        </p:spPr>
        <p:txBody>
          <a:bodyPr>
            <a:normAutofit/>
          </a:bodyPr>
          <a:lstStyle/>
          <a:p>
            <a: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sz="3600" dirty="0">
                <a:solidFill>
                  <a:srgbClr val="000000"/>
                </a:solidFill>
                <a:effectLst/>
              </a:rPr>
              <a:t>مطالعات با ریسک </a:t>
            </a:r>
            <a:r>
              <a:rPr lang="fa-IR" sz="3600" dirty="0">
                <a:solidFill>
                  <a:srgbClr val="000000"/>
                </a:solidFill>
              </a:rPr>
              <a:t>بالای</a:t>
            </a:r>
            <a:r>
              <a:rPr lang="fa-IR" sz="3600" dirty="0">
                <a:solidFill>
                  <a:srgbClr val="000000"/>
                </a:solidFill>
                <a:effectLst/>
              </a:rPr>
              <a:t> سوگیری</a:t>
            </a:r>
            <a:br>
              <a:rPr lang="fa-IR" sz="3600" dirty="0">
                <a:solidFill>
                  <a:srgbClr val="000000"/>
                </a:solidFill>
                <a:effectLst/>
              </a:rPr>
            </a:br>
            <a: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  <a:t>(نتایج)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41AE7-8E98-CEC6-573B-3BCF31FF9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457"/>
            <a:ext cx="10515600" cy="3918505"/>
          </a:xfrm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en-US" dirty="0"/>
              <a:t>SMD</a:t>
            </a:r>
            <a:r>
              <a:rPr lang="fa-IR" dirty="0">
                <a:solidFill>
                  <a:srgbClr val="000000"/>
                </a:solidFill>
                <a:effectLst/>
              </a:rPr>
              <a:t> تجمعی</a:t>
            </a:r>
            <a:r>
              <a:rPr lang="fa-IR" dirty="0"/>
              <a:t> </a:t>
            </a:r>
            <a:r>
              <a:rPr lang="fa-IR" dirty="0">
                <a:solidFill>
                  <a:srgbClr val="000000"/>
                </a:solidFill>
                <a:effectLst/>
              </a:rPr>
              <a:t>با استفاده از مدل اثرات تصادفی برابر</a:t>
            </a:r>
            <a:r>
              <a:rPr lang="fa-IR" dirty="0">
                <a:solidFill>
                  <a:srgbClr val="000000"/>
                </a:solidFill>
              </a:rPr>
              <a:t>:</a:t>
            </a:r>
          </a:p>
          <a:p>
            <a:pPr rtl="1"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</a:rPr>
              <a:t>SMD</a:t>
            </a:r>
            <a:r>
              <a:rPr lang="en-US" dirty="0"/>
              <a:t>: </a:t>
            </a:r>
            <a:r>
              <a:rPr lang="pl-PL" dirty="0"/>
              <a:t>−0.52 (95% CI, −0.68 to −0.37; P &lt; .001)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effectLst/>
              </a:rPr>
              <a:t>شواهدی از سوگیری انتشار وجود داشت که توسط نمودار قیفی و آزمون اجر اصلاح شد و </a:t>
            </a:r>
            <a:r>
              <a:rPr lang="en-US" dirty="0">
                <a:solidFill>
                  <a:srgbClr val="000000"/>
                </a:solidFill>
                <a:effectLst/>
              </a:rPr>
              <a:t>SMD</a:t>
            </a:r>
            <a:r>
              <a:rPr lang="fa-IR" dirty="0">
                <a:solidFill>
                  <a:srgbClr val="000000"/>
                </a:solidFill>
                <a:effectLst/>
              </a:rPr>
              <a:t> تجمعی اصلاح شده برابر</a:t>
            </a:r>
            <a:r>
              <a:rPr lang="en-US" dirty="0">
                <a:solidFill>
                  <a:srgbClr val="000000"/>
                </a:solidFill>
                <a:effectLst/>
              </a:rPr>
              <a:t>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</a:rPr>
              <a:t>SMD</a:t>
            </a:r>
            <a:r>
              <a:rPr lang="en-US" dirty="0"/>
              <a:t>: </a:t>
            </a:r>
            <a:r>
              <a:rPr lang="pl-PL" dirty="0"/>
              <a:t>−0.47 (95% CI, −0.72 to −0.23)</a:t>
            </a:r>
            <a:r>
              <a:rPr lang="en-US" dirty="0"/>
              <a:t> </a:t>
            </a:r>
          </a:p>
          <a:p>
            <a:pPr rtl="1"/>
            <a:endParaRPr lang="fa-IR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EC44C-93B4-CF29-730F-A450307A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DD7F3-C6C8-21C4-4C62-320E434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3A79-D686-FF55-6465-750B3B65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C2B5-1E56-9CAB-2679-A439E6A2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534"/>
          </a:xfrm>
        </p:spPr>
        <p:txBody>
          <a:bodyPr/>
          <a:lstStyle/>
          <a:p>
            <a:r>
              <a:rPr lang="fa-IR" b="0" dirty="0">
                <a:solidFill>
                  <a:srgbClr val="000000"/>
                </a:solidFill>
                <a:latin typeface="IRANSans"/>
              </a:rPr>
              <a:t>تحلیل های زیرگروه</a:t>
            </a:r>
            <a:br>
              <a:rPr lang="fa-IR" b="0" dirty="0">
                <a:solidFill>
                  <a:srgbClr val="000000"/>
                </a:solidFill>
                <a:latin typeface="IRANSans"/>
              </a:rPr>
            </a:br>
            <a:r>
              <a:rPr lang="fa-IR" b="0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sz="4400" b="0" i="0" dirty="0">
                <a:solidFill>
                  <a:srgbClr val="000000"/>
                </a:solidFill>
                <a:effectLst/>
                <a:latin typeface="IRANSans"/>
              </a:rPr>
              <a:t>(نتایج)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0E99-1915-7B33-8BE9-25460439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047"/>
            <a:ext cx="10515600" cy="3532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براساس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جنسیت، سن، مکان مطالعه، نوع ارزیابی نتایج و ماتریکس ارزیابی مواجهه،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ارتباط معکوس بین اندازه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گیری های مواجهه با فلوراید و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کودکان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4E8C-13B8-454E-ED8E-87A112B2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CF2C-777B-26E7-E908-E02ABFBF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A2E3D-B69A-5FEA-CE6F-D8AD7D4B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3E047D-8CFE-A2EC-6465-A71193B95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189694"/>
              </p:ext>
            </p:extLst>
          </p:nvPr>
        </p:nvGraphicFramePr>
        <p:xfrm>
          <a:off x="535577" y="352696"/>
          <a:ext cx="11211197" cy="561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7342-2164-D8EC-65E6-D0238612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DDE15-06E5-625C-5AB0-C1587F09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1FABC7-5F07-E910-1645-7F772292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6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C1D3-7CA1-9A8F-E753-71CA90C1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5367"/>
          </a:xfrm>
        </p:spPr>
        <p:txBody>
          <a:bodyPr>
            <a:normAutofit/>
          </a:bodyPr>
          <a:lstStyle/>
          <a:p>
            <a:pPr rtl="1"/>
            <a:r>
              <a:rPr lang="fa-IR" sz="4000" dirty="0">
                <a:solidFill>
                  <a:srgbClr val="000000"/>
                </a:solidFill>
                <a:effectLst/>
              </a:rPr>
              <a:t>متاآنالیز د</a:t>
            </a:r>
            <a:r>
              <a:rPr lang="fa-IR" sz="4000" dirty="0">
                <a:solidFill>
                  <a:srgbClr val="000000"/>
                </a:solidFill>
              </a:rPr>
              <a:t>وز</a:t>
            </a:r>
            <a:r>
              <a:rPr lang="en-US" sz="4000" dirty="0">
                <a:solidFill>
                  <a:srgbClr val="000000"/>
                </a:solidFill>
              </a:rPr>
              <a:t>-</a:t>
            </a:r>
            <a:r>
              <a:rPr lang="fa-IR" sz="4000" dirty="0">
                <a:solidFill>
                  <a:srgbClr val="000000"/>
                </a:solidFill>
                <a:effectLst/>
              </a:rPr>
              <a:t> پاسخ میانگین اثرات</a:t>
            </a:r>
            <a:br>
              <a:rPr lang="fa-IR" sz="4000" dirty="0">
                <a:solidFill>
                  <a:srgbClr val="000000"/>
                </a:solidFill>
                <a:effectLst/>
              </a:rPr>
            </a:br>
            <a: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  <a:t>(نتایج)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C478-6655-63F3-7EF8-61E9446EE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8289"/>
            <a:ext cx="10515600" cy="40286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600" b="0" i="0" dirty="0">
                <a:solidFill>
                  <a:srgbClr val="000000"/>
                </a:solidFill>
                <a:effectLst/>
                <a:latin typeface="IRANSans"/>
              </a:rPr>
              <a:t>شامل داده های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IRANSans"/>
              </a:rPr>
              <a:t>38</a:t>
            </a:r>
            <a:r>
              <a:rPr lang="fa-IR" sz="2600" b="0" i="0" dirty="0">
                <a:solidFill>
                  <a:srgbClr val="000000"/>
                </a:solidFill>
                <a:effectLst/>
                <a:latin typeface="IRANSans"/>
              </a:rPr>
              <a:t> مطالعه</a:t>
            </a:r>
          </a:p>
          <a:p>
            <a:pPr>
              <a:lnSpc>
                <a:spcPct val="150000"/>
              </a:lnSpc>
            </a:pPr>
            <a:r>
              <a:rPr lang="fa-IR" sz="2600" dirty="0">
                <a:solidFill>
                  <a:srgbClr val="000000"/>
                </a:solidFill>
                <a:latin typeface="IRANSans"/>
              </a:rPr>
              <a:t>حذف </a:t>
            </a:r>
            <a:r>
              <a:rPr lang="fa-IR" sz="2600" b="0" i="0" dirty="0">
                <a:solidFill>
                  <a:srgbClr val="000000"/>
                </a:solidFill>
                <a:effectLst/>
                <a:latin typeface="IRANSans"/>
              </a:rPr>
              <a:t>مطالعاتی که شواهدی از هم مواجهه با آرسنیک یا ید داشتند که ممکن بود متفاوت باشد</a:t>
            </a:r>
          </a:p>
          <a:p>
            <a:pPr>
              <a:lnSpc>
                <a:spcPct val="150000"/>
              </a:lnSpc>
            </a:pPr>
            <a:r>
              <a:rPr lang="fa-IR" sz="2600" dirty="0">
                <a:solidFill>
                  <a:srgbClr val="000000"/>
                </a:solidFill>
                <a:latin typeface="IRANSans"/>
              </a:rPr>
              <a:t>گزارش </a:t>
            </a:r>
            <a:r>
              <a:rPr lang="en-US" sz="2600" dirty="0">
                <a:solidFill>
                  <a:srgbClr val="000000"/>
                </a:solidFill>
                <a:latin typeface="IRANSans"/>
              </a:rPr>
              <a:t>31</a:t>
            </a:r>
            <a:r>
              <a:rPr lang="fa-IR" sz="2600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sz="2600" b="0" i="0" dirty="0">
                <a:solidFill>
                  <a:srgbClr val="000000"/>
                </a:solidFill>
                <a:effectLst/>
                <a:latin typeface="IRANSans"/>
              </a:rPr>
              <a:t>مطالعه با اندازه گیری های مواجهه گروهی با فلوراید در آب آشامیدنی:</a:t>
            </a:r>
          </a:p>
          <a:p>
            <a:pPr>
              <a:lnSpc>
                <a:spcPct val="150000"/>
              </a:lnSpc>
            </a:pPr>
            <a:r>
              <a:rPr lang="fa-IR" sz="2600" b="0" i="0" dirty="0">
                <a:solidFill>
                  <a:srgbClr val="000000"/>
                </a:solidFill>
                <a:effectLst/>
                <a:latin typeface="IRANSans"/>
              </a:rPr>
              <a:t>نمرات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sz="2600" b="0" i="0" dirty="0">
                <a:solidFill>
                  <a:srgbClr val="000000"/>
                </a:solidFill>
                <a:effectLst/>
                <a:latin typeface="IRANSans"/>
              </a:rPr>
              <a:t> پایین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sz="2600" b="0" i="0" dirty="0">
                <a:solidFill>
                  <a:srgbClr val="000000"/>
                </a:solidFill>
                <a:effectLst/>
                <a:latin typeface="IRANSans"/>
              </a:rPr>
              <a:t>تر در کودکان با افزایش سطح مواجهه با فلوراید</a:t>
            </a:r>
            <a:endParaRPr lang="en-US" sz="2600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8E852-2CC1-6496-EA7B-06BF2586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048F-F862-EC2A-00E5-F5FF00A2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83C5E-E527-0C54-08DE-856DEF33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1843-5574-DF86-153B-DC83837D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1299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rgbClr val="000000"/>
                </a:solidFill>
                <a:effectLst/>
              </a:rPr>
              <a:t>متاآنالیز د</a:t>
            </a:r>
            <a:r>
              <a:rPr lang="fa-IR" sz="4000" dirty="0">
                <a:solidFill>
                  <a:srgbClr val="000000"/>
                </a:solidFill>
              </a:rPr>
              <a:t>وز</a:t>
            </a:r>
            <a:r>
              <a:rPr lang="en-US" sz="4000" dirty="0">
                <a:solidFill>
                  <a:srgbClr val="000000"/>
                </a:solidFill>
              </a:rPr>
              <a:t>-</a:t>
            </a:r>
            <a:r>
              <a:rPr lang="fa-IR" sz="4000" dirty="0">
                <a:solidFill>
                  <a:srgbClr val="000000"/>
                </a:solidFill>
                <a:effectLst/>
              </a:rPr>
              <a:t> پاسخ میانگین اثرات</a:t>
            </a:r>
            <a:br>
              <a:rPr lang="fa-IR" sz="4000" dirty="0">
                <a:solidFill>
                  <a:srgbClr val="000000"/>
                </a:solidFill>
                <a:effectLst/>
              </a:rPr>
            </a:br>
            <a: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  <a:t>(نتایج)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DF23-F063-10C7-4DDB-42031486F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153"/>
            <a:ext cx="10515600" cy="41168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زمانی که مطالعات با ریسک بالا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و پایین سوگیری</a:t>
            </a:r>
            <a:endParaRPr lang="en-US" dirty="0">
              <a:solidFill>
                <a:srgbClr val="000000"/>
              </a:solidFill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برای مواجهه با فلوراید در آب آشامیدنی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مشاهده </a:t>
            </a:r>
            <a:r>
              <a:rPr lang="fa-IR" b="1" i="0" dirty="0">
                <a:solidFill>
                  <a:srgbClr val="00B050"/>
                </a:solidFill>
                <a:effectLst/>
                <a:latin typeface="IRANSans"/>
              </a:rPr>
              <a:t>ارتباط معکوس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در دو سطح مواجهه: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گروه های مواجهه محدود به کمتر از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4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میلی گرم در لیتر 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و کمتر از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2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میلی گرم در لیتر 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latin typeface="IRANSans"/>
              </a:rPr>
              <a:t>اما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ارتباط غیر معنی دار در کمتر از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1.5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میلی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گرم در لیتر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76A56-C109-0252-FAA4-2D861714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656C-64CC-5EAF-A7C5-EDF50661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EFFE3-9B7E-3AD9-711D-5E6A67A9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2AC2-A2CB-AA43-C79E-1244238A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rgbClr val="000000"/>
                </a:solidFill>
                <a:effectLst/>
              </a:rPr>
              <a:t>متاآنالیز د</a:t>
            </a:r>
            <a:r>
              <a:rPr lang="fa-IR" sz="4000" dirty="0">
                <a:solidFill>
                  <a:srgbClr val="000000"/>
                </a:solidFill>
              </a:rPr>
              <a:t>وز</a:t>
            </a:r>
            <a:r>
              <a:rPr lang="en-US" sz="4000" dirty="0">
                <a:solidFill>
                  <a:srgbClr val="000000"/>
                </a:solidFill>
              </a:rPr>
              <a:t>-</a:t>
            </a:r>
            <a:r>
              <a:rPr lang="fa-IR" sz="4000" dirty="0">
                <a:solidFill>
                  <a:srgbClr val="000000"/>
                </a:solidFill>
                <a:effectLst/>
              </a:rPr>
              <a:t> پاسخ میانگین اثرات</a:t>
            </a:r>
            <a:br>
              <a:rPr lang="fa-IR" sz="4000" dirty="0">
                <a:solidFill>
                  <a:srgbClr val="000000"/>
                </a:solidFill>
                <a:effectLst/>
              </a:rPr>
            </a:br>
            <a:r>
              <a:rPr lang="fa-IR" sz="3600" b="0" i="0" dirty="0">
                <a:solidFill>
                  <a:srgbClr val="000000"/>
                </a:solidFill>
                <a:effectLst/>
                <a:latin typeface="IRANSans"/>
              </a:rPr>
              <a:t>(نتایج)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8AE27-B7BD-0180-3CF0-7042CE04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882" y="2118211"/>
            <a:ext cx="10515600" cy="3918505"/>
          </a:xfrm>
        </p:spPr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ولی فقط مطالعات با ریسک پایین سوگیری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: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مشاهده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ارتباط معکوس، در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هر سه سطح</a:t>
            </a:r>
            <a:endParaRPr lang="en-US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20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بهترین تطابق، مدل خطی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1257E-F3BE-0EC1-CE12-F1F39854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9436-DF90-29C4-3E41-042938C7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A990B-42E6-D97D-CA2F-AC280777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22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0C9A015-022C-3C8C-FA9E-A2782E59F312}"/>
              </a:ext>
            </a:extLst>
          </p:cNvPr>
          <p:cNvSpPr/>
          <p:nvPr/>
        </p:nvSpPr>
        <p:spPr>
          <a:xfrm>
            <a:off x="6747833" y="2870437"/>
            <a:ext cx="124856" cy="1182239"/>
          </a:xfrm>
          <a:prstGeom prst="rightBrac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F0C95-3E4D-A71C-35A4-DA9818643D5F}"/>
              </a:ext>
            </a:extLst>
          </p:cNvPr>
          <p:cNvSpPr txBox="1"/>
          <p:nvPr/>
        </p:nvSpPr>
        <p:spPr>
          <a:xfrm>
            <a:off x="5126518" y="2797263"/>
            <a:ext cx="155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IRANSans"/>
              </a:rPr>
              <a:t>mg/L </a:t>
            </a:r>
            <a:r>
              <a:rPr lang="fa-IR" sz="2000" dirty="0">
                <a:solidFill>
                  <a:srgbClr val="000000"/>
                </a:solidFill>
                <a:latin typeface="IRANSans"/>
              </a:rPr>
              <a:t>کمتر از4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B5AC8-5122-0C42-6CF2-5F793888BDAE}"/>
              </a:ext>
            </a:extLst>
          </p:cNvPr>
          <p:cNvSpPr txBox="1"/>
          <p:nvPr/>
        </p:nvSpPr>
        <p:spPr>
          <a:xfrm>
            <a:off x="5143500" y="3190046"/>
            <a:ext cx="176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IRANSans"/>
              </a:rPr>
              <a:t>mg/L 2 </a:t>
            </a:r>
            <a:r>
              <a:rPr lang="fa-IR" sz="2000" dirty="0">
                <a:solidFill>
                  <a:srgbClr val="000000"/>
                </a:solidFill>
                <a:latin typeface="IRANSans"/>
              </a:rPr>
              <a:t>کمتر از</a:t>
            </a:r>
            <a:r>
              <a:rPr lang="en-US" sz="2000" dirty="0">
                <a:solidFill>
                  <a:srgbClr val="000000"/>
                </a:solidFill>
                <a:latin typeface="IRANSans"/>
              </a:rPr>
              <a:t> </a:t>
            </a:r>
            <a:endParaRPr lang="fa-IR" sz="2000" dirty="0">
              <a:solidFill>
                <a:srgbClr val="000000"/>
              </a:solidFill>
              <a:latin typeface="IRAN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D2C4A-287D-35D5-6F35-D4D1F3E62F17}"/>
              </a:ext>
            </a:extLst>
          </p:cNvPr>
          <p:cNvSpPr txBox="1"/>
          <p:nvPr/>
        </p:nvSpPr>
        <p:spPr>
          <a:xfrm>
            <a:off x="4940147" y="3631143"/>
            <a:ext cx="190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IRANSans"/>
              </a:rPr>
              <a:t>mg/L 1.5 </a:t>
            </a:r>
            <a:r>
              <a:rPr lang="fa-IR" sz="2000" dirty="0">
                <a:solidFill>
                  <a:srgbClr val="000000"/>
                </a:solidFill>
                <a:latin typeface="IRANSans"/>
              </a:rPr>
              <a:t>کمتر از</a:t>
            </a:r>
          </a:p>
        </p:txBody>
      </p:sp>
    </p:spTree>
    <p:extLst>
      <p:ext uri="{BB962C8B-B14F-4D97-AF65-F5344CB8AC3E}">
        <p14:creationId xmlns:p14="http://schemas.microsoft.com/office/powerpoint/2010/main" val="2447602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5C52-2226-3F1E-454D-4FF9221B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8928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rgbClr val="000000"/>
                </a:solidFill>
                <a:effectLst/>
              </a:rPr>
              <a:t>متاآنالیز د</a:t>
            </a:r>
            <a:r>
              <a:rPr lang="fa-IR" sz="4000" dirty="0">
                <a:solidFill>
                  <a:srgbClr val="000000"/>
                </a:solidFill>
              </a:rPr>
              <a:t>وز</a:t>
            </a:r>
            <a:r>
              <a:rPr lang="en-US" sz="4000" dirty="0">
                <a:solidFill>
                  <a:srgbClr val="000000"/>
                </a:solidFill>
              </a:rPr>
              <a:t>-</a:t>
            </a:r>
            <a:r>
              <a:rPr lang="fa-IR" sz="4000" dirty="0">
                <a:solidFill>
                  <a:srgbClr val="000000"/>
                </a:solidFill>
                <a:effectLst/>
              </a:rPr>
              <a:t> پاسخ میانگین اثرات</a:t>
            </a:r>
            <a:br>
              <a:rPr lang="fa-IR" sz="4000" dirty="0">
                <a:solidFill>
                  <a:srgbClr val="000000"/>
                </a:solidFill>
                <a:effectLst/>
              </a:rPr>
            </a:br>
            <a:r>
              <a:rPr lang="fa-IR" sz="3600" b="0" i="0" dirty="0">
                <a:solidFill>
                  <a:srgbClr val="000000"/>
                </a:solidFill>
                <a:effectLst/>
                <a:latin typeface="IRANSans"/>
              </a:rPr>
              <a:t>(نتایج)</a:t>
            </a:r>
            <a:endParaRPr lang="en-US" sz="4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28D5-53F9-168F-EDFB-00D1F1C6C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879"/>
            <a:ext cx="10515600" cy="36430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برای فلوراید در ادرا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ر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مشاهده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ارتباطات معکوس در هر سه سطح 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 مشاهده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ارتباط معکوس: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مطالعات با ریسک پایین سوگیری در هر سه سطح 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مدل خطی بهترین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تطابق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را داشت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55381-92F2-6F31-0FC9-125A3732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8602-FA13-81C2-E205-A0A996E8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EABE6-65A6-4BE2-0356-092B154C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12BF-F679-CFAF-FE1B-1DFCBD6A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  <a:t>متاآنالیز شیب های رگرسیون اصلی</a:t>
            </a:r>
            <a:b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</a:b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Sans"/>
                <a:ea typeface="+mj-ea"/>
                <a:cs typeface="B Titr" panose="00000700000000000000" pitchFamily="2" charset="-78"/>
              </a:rPr>
              <a:t>(نتایج)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3DE6-0112-5673-2A79-4A621176C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effectLst/>
              </a:rPr>
              <a:t>تخمین اثر تجمعی از </a:t>
            </a:r>
            <a:r>
              <a:rPr lang="en-US" sz="2400" dirty="0">
                <a:solidFill>
                  <a:srgbClr val="000000"/>
                </a:solidFill>
                <a:effectLst/>
              </a:rPr>
              <a:t>13</a:t>
            </a:r>
            <a:r>
              <a:rPr lang="fa-IR" sz="2400" dirty="0">
                <a:solidFill>
                  <a:srgbClr val="000000"/>
                </a:solidFill>
                <a:effectLst/>
              </a:rPr>
              <a:t> مطالعه</a:t>
            </a:r>
            <a:endParaRPr lang="en-US" sz="2400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</a:rPr>
              <a:t>2</a:t>
            </a:r>
            <a:r>
              <a:rPr lang="fa-IR" sz="2400" dirty="0">
                <a:solidFill>
                  <a:srgbClr val="000000"/>
                </a:solidFill>
                <a:effectLst/>
              </a:rPr>
              <a:t> مطالعه با ریسک بالا و </a:t>
            </a:r>
            <a:r>
              <a:rPr lang="en-US" sz="2400" dirty="0">
                <a:solidFill>
                  <a:srgbClr val="000000"/>
                </a:solidFill>
                <a:effectLst/>
              </a:rPr>
              <a:t>11</a:t>
            </a:r>
            <a:r>
              <a:rPr lang="fa-IR" sz="2400" dirty="0">
                <a:solidFill>
                  <a:srgbClr val="000000"/>
                </a:solidFill>
                <a:effectLst/>
              </a:rPr>
              <a:t> مطالعه با ریسک پایین</a:t>
            </a:r>
            <a:r>
              <a:rPr lang="fa-IR" sz="2400" dirty="0">
                <a:solidFill>
                  <a:srgbClr val="000000"/>
                </a:solidFill>
              </a:rPr>
              <a:t>، </a:t>
            </a:r>
            <a:r>
              <a:rPr lang="en-US" sz="2400" dirty="0">
                <a:solidFill>
                  <a:srgbClr val="000000"/>
                </a:solidFill>
              </a:rPr>
              <a:t>n=4475</a:t>
            </a:r>
            <a:r>
              <a:rPr lang="fa-IR" sz="2400" dirty="0">
                <a:solidFill>
                  <a:srgbClr val="000000"/>
                </a:solidFill>
              </a:rPr>
              <a:t> کودک</a:t>
            </a:r>
            <a:endParaRPr lang="en-US" sz="2400" dirty="0">
              <a:solidFill>
                <a:srgbClr val="000000"/>
              </a:solidFill>
              <a:effectLst/>
            </a:endParaRPr>
          </a:p>
          <a:p>
            <a:pPr rtl="1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effectLst/>
              </a:rPr>
              <a:t>با داده های سطح فردی نشان داد: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effectLst/>
              </a:rPr>
              <a:t> افزایش</a:t>
            </a:r>
            <a:r>
              <a:rPr lang="en-US" sz="24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IRANSans"/>
              </a:rPr>
              <a:t>mg/L </a:t>
            </a:r>
            <a:r>
              <a:rPr lang="fa-IR" sz="2400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sz="2400" dirty="0">
                <a:solidFill>
                  <a:srgbClr val="000000"/>
                </a:solidFill>
                <a:effectLst/>
              </a:rPr>
              <a:t>در فلوراید ادراری با کاهش معنادار نمره </a:t>
            </a:r>
            <a:r>
              <a:rPr lang="en-US" sz="2400" dirty="0">
                <a:solidFill>
                  <a:srgbClr val="000000"/>
                </a:solidFill>
                <a:effectLst/>
              </a:rPr>
              <a:t>IQ</a:t>
            </a:r>
            <a:r>
              <a:rPr lang="fa-IR" sz="2400" dirty="0">
                <a:solidFill>
                  <a:srgbClr val="000000"/>
                </a:solidFill>
                <a:effectLst/>
              </a:rPr>
              <a:t> به میزان </a:t>
            </a:r>
            <a:r>
              <a:rPr lang="en-US" sz="2400" dirty="0">
                <a:solidFill>
                  <a:srgbClr val="000000"/>
                </a:solidFill>
                <a:effectLst/>
              </a:rPr>
              <a:t>1.63</a:t>
            </a:r>
            <a:r>
              <a:rPr lang="fa-IR" sz="2400" dirty="0">
                <a:solidFill>
                  <a:srgbClr val="000000"/>
                </a:solidFill>
                <a:effectLst/>
              </a:rPr>
              <a:t> امتیاز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(95% CI, −2.33 to −0.93; P &lt; .001)</a:t>
            </a:r>
            <a:endParaRPr lang="fa-IR" sz="2400" dirty="0"/>
          </a:p>
          <a:p>
            <a:pPr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هیچ نشانه ای از سوگیری انتشار</a:t>
            </a:r>
            <a:endParaRPr lang="fa-IR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331DB-56C6-EB7B-9AB5-31AF18AC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09508-639F-741D-6F3B-A1A672CA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B9313-694D-61DC-6CC4-33346924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3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D4E9-1DB4-8058-7D3B-4F60F6B2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9096"/>
          </a:xfrm>
        </p:spPr>
        <p:txBody>
          <a:bodyPr>
            <a:normAutofit/>
          </a:bodyPr>
          <a:lstStyle/>
          <a:p>
            <a: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  <a:t>متاآنالیز شیب های رگرسیون اصلی</a:t>
            </a:r>
            <a:b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</a:b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Sans"/>
                <a:ea typeface="+mj-ea"/>
                <a:cs typeface="B Titr" panose="00000700000000000000" pitchFamily="2" charset="-78"/>
              </a:rPr>
              <a:t>(نتایج)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E9A1-9E56-5532-57A3-4330B382F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221"/>
            <a:ext cx="10515600" cy="40727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زمانی که مطالعات محدود به ریسک پایین سوگیری :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کاهش در نمره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به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1.14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امتیاز </a:t>
            </a:r>
          </a:p>
          <a:p>
            <a:pPr>
              <a:lnSpc>
                <a:spcPct val="150000"/>
              </a:lnSpc>
            </a:pPr>
            <a:r>
              <a:rPr lang="pl-PL" dirty="0"/>
              <a:t>(95% CI, −1.68 to −0.61; P &lt; .001)</a:t>
            </a:r>
            <a:endParaRPr lang="fa-IR" dirty="0">
              <a:solidFill>
                <a:srgbClr val="000000"/>
              </a:solidFill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شواهدی از هتروژنی کم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مشاهده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ارتباط معکوس بصورت معنادار، مجددا پس از اصلاح تحلیل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D6F57-79B1-2E55-FDB6-3D437BED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C0DF0-67AA-E4D4-B867-34C40073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12246-6E55-7118-FB3B-917E606D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2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A1FB-E2CD-A078-ADFD-5AC2BB47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solidFill>
                  <a:srgbClr val="000000"/>
                </a:solidFill>
                <a:effectLst/>
              </a:rPr>
              <a:t>بحث و نتیجه گیری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4965-54D6-D69E-596F-71C8CD57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مشاهده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ارتباط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معکوس در تمام مجموعه های متاآنالیز: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متاآنالیز اثرات میانگین(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47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 خطر سوگیری بالا و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12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 خطر سوگیری پایین)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متاآنالیز اثرات میانگین مدل دوز-پاسخ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27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 خطر سوگیری بالا و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11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 خطر سوگیری پایین (سطح مواجهه گروهی با فلوراید)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متاآنالیز شیب های رگرسیونی برای سطوح فلوراید ادراری در سطح فردی (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2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 خطر سوگیری بالا و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11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با خطر سوگیری پایین)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همچنین مشاهده این ارتباط معکوس، در تحلیل های طبقه بندی شده و تحلیل های زیرگروه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4610A-006E-3001-1811-93306FF6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9CC15-45CA-A73E-5EC0-0C79C541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10BC-CBE8-347E-DA19-F8580156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6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8243-4FE5-03C2-2AC9-EA5A0C8E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0000"/>
                </a:solidFill>
                <a:effectLst/>
              </a:rPr>
              <a:t>بحث و نتیجه گیری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390C3-1F02-B74B-EE19-38B82F243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نوع بسیاری از مطالعات: مقطعی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اطمینان بیشتر زمانی: شواهدی از رابطه زمانی میان مواجهه و پیامد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در میان مطالعات مقطعی با خطر سوگیری پایین، بیشتر آنها اطلاعاتی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از رخداد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مواجهه احتمالا پیش از بروز پیامد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مثال: شامل کودکانی که از بدو تولد در یک جامعه 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یا کودکانی که دچار فلوروزیس دندانی</a:t>
            </a:r>
            <a:endParaRPr lang="fa-IR" dirty="0">
              <a:solidFill>
                <a:srgbClr val="000000"/>
              </a:solidFill>
              <a:latin typeface="IRAN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A93F-8A77-3016-8F61-4385C692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86C7-EACD-0ED1-3C0C-673B1873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F8CE-E923-25E6-67CE-F05F1BEF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4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DFC4-32A1-FC6D-F7FE-6E61CDA9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0000"/>
                </a:solidFill>
                <a:effectLst/>
              </a:rPr>
              <a:t>بحث و نتیجه گیری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E5AD-2296-8220-C377-654130AE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مطالعاتی که اندازه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گیری مواجهه در سطح گروهی با فلوراید ادراری 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برآورد معتبر و شاخص دقیق تری از مواجهه کلی با فلوراید </a:t>
            </a:r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سطوح فلوراید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در آب آشامیدنی درمواجهه فردی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احتمالا میزان مواجهه کلی را کمتر از میزان واقعی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3DD4-26B0-2C5F-6B26-A5071339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5B37C-B922-C0B9-78CC-9D115623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ABBC5-E2F8-3FBB-52CF-0C0EAC6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E6A6-4FEF-1C00-FC94-8034DE6C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/>
          <a:lstStyle/>
          <a:p>
            <a:r>
              <a:rPr lang="fa-IR" dirty="0">
                <a:solidFill>
                  <a:srgbClr val="000000"/>
                </a:solidFill>
                <a:effectLst/>
              </a:rPr>
              <a:t>بحث و نتیجه گیری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C103-2334-9928-DCCB-E13B4E12D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جزئی به نظر رسیدن کاهش های برآورد شده در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در متاآنالی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ز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های شیب های رگرسیونی</a:t>
            </a:r>
          </a:p>
          <a:p>
            <a:pPr>
              <a:lnSpc>
                <a:spcPct val="150000"/>
              </a:lnSpc>
            </a:pPr>
            <a:r>
              <a:rPr lang="fa-IR" b="1" i="0" dirty="0">
                <a:solidFill>
                  <a:srgbClr val="FF0000"/>
                </a:solidFill>
                <a:effectLst/>
                <a:latin typeface="IRANSans"/>
              </a:rPr>
              <a:t>کاهش </a:t>
            </a:r>
            <a:r>
              <a:rPr lang="en-US" b="1" i="0" dirty="0">
                <a:solidFill>
                  <a:srgbClr val="FF0000"/>
                </a:solidFill>
                <a:effectLst/>
                <a:latin typeface="IRANSans"/>
              </a:rPr>
              <a:t>1.63</a:t>
            </a:r>
            <a:r>
              <a:rPr lang="fa-IR" b="1" i="0" dirty="0">
                <a:solidFill>
                  <a:srgbClr val="FF0000"/>
                </a:solidFill>
                <a:effectLst/>
                <a:latin typeface="IRANSans"/>
              </a:rPr>
              <a:t> واحد </a:t>
            </a:r>
            <a:r>
              <a:rPr lang="en-US" b="1" i="0" dirty="0">
                <a:solidFill>
                  <a:srgbClr val="FF0000"/>
                </a:solidFill>
                <a:effectLst/>
                <a:latin typeface="IRANSans"/>
              </a:rPr>
              <a:t>IQ</a:t>
            </a:r>
            <a:r>
              <a:rPr lang="fa-IR" b="1" i="0" dirty="0">
                <a:solidFill>
                  <a:srgbClr val="FF0000"/>
                </a:solidFill>
                <a:effectLst/>
                <a:latin typeface="IRANSans"/>
              </a:rPr>
              <a:t> به ازای هر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IRANSans"/>
              </a:rPr>
              <a:t>mg/L</a:t>
            </a:r>
            <a:r>
              <a:rPr lang="fa-IR" sz="2800" b="1" dirty="0">
                <a:solidFill>
                  <a:srgbClr val="FF0000"/>
                </a:solidFill>
                <a:latin typeface="IRANSans"/>
              </a:rPr>
              <a:t> </a:t>
            </a:r>
            <a:r>
              <a:rPr lang="fa-IR" b="1" i="0" dirty="0">
                <a:solidFill>
                  <a:srgbClr val="FF0000"/>
                </a:solidFill>
                <a:effectLst/>
                <a:latin typeface="IRANSans"/>
              </a:rPr>
              <a:t>افزایش در فلوراید ادراری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تحقیقات روی سایر نوروتوکسین ها: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تغییرات جزئی در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در سطح جمعیت تاثیر چشمگیر بر افراد انتهای بالا و پایین طیف توزیع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برای مقایسه کاهش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5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واحدی در میانگین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یک جمعیت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تقریبا تعداد افراد طبقه بندی شده بعنوان </a:t>
            </a:r>
            <a:r>
              <a:rPr lang="fa-IR" b="1" i="0" dirty="0">
                <a:solidFill>
                  <a:srgbClr val="FF0000"/>
                </a:solidFill>
                <a:effectLst/>
                <a:latin typeface="IRANSans"/>
              </a:rPr>
              <a:t>دچار ناتوانی ذهنی</a:t>
            </a:r>
            <a:r>
              <a:rPr lang="fa-IR" b="1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را </a:t>
            </a:r>
            <a:r>
              <a:rPr lang="fa-IR" b="1" i="0" dirty="0">
                <a:solidFill>
                  <a:srgbClr val="FF0000"/>
                </a:solidFill>
                <a:effectLst/>
                <a:latin typeface="IRANSans"/>
              </a:rPr>
              <a:t>دو </a:t>
            </a:r>
            <a:r>
              <a:rPr lang="fa-IR" b="1" dirty="0">
                <a:solidFill>
                  <a:srgbClr val="FF0000"/>
                </a:solidFill>
                <a:latin typeface="IRANSans"/>
              </a:rPr>
              <a:t>برابر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17309-205D-5CB2-E3E6-8B18C43A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2A95-88B6-3C9C-8AFE-741C515C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3E196-BC9F-52F8-66CA-53019973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A401-2856-9D54-33B5-026FD51E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4017"/>
          </a:xfrm>
        </p:spPr>
        <p:txBody>
          <a:bodyPr/>
          <a:lstStyle/>
          <a:p>
            <a:r>
              <a:rPr lang="fa-IR" sz="4800" b="1" dirty="0"/>
              <a:t>مقدمه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3027F-001B-B692-79FB-F3E23813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95" y="1399142"/>
            <a:ext cx="10515600" cy="4899198"/>
          </a:xfrm>
        </p:spPr>
        <p:txBody>
          <a:bodyPr>
            <a:normAutofit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اصلی ترین منابع سیستمیک فلوراید </a:t>
            </a:r>
            <a:endParaRPr lang="en-US" sz="2400" dirty="0"/>
          </a:p>
          <a:p>
            <a:pPr>
              <a:lnSpc>
                <a:spcPct val="250000"/>
              </a:lnSpc>
            </a:pPr>
            <a:r>
              <a:rPr lang="fa-IR" sz="2400" dirty="0"/>
              <a:t>منابع فلوراید توصیه شده در برخی ازسیستم های آب آشامیدنی عمومی</a:t>
            </a:r>
            <a:r>
              <a:rPr lang="en-US" sz="2400" dirty="0"/>
              <a:t>(CWSs)</a:t>
            </a:r>
            <a:r>
              <a:rPr lang="fa-IR" sz="2400" dirty="0"/>
              <a:t>:</a:t>
            </a:r>
          </a:p>
          <a:p>
            <a:pPr>
              <a:lnSpc>
                <a:spcPct val="100000"/>
              </a:lnSpc>
            </a:pPr>
            <a:r>
              <a:rPr lang="fa-IR" sz="2400" dirty="0"/>
              <a:t>سرویس بهداشت عمومی ایالات متحده: 0.7 میلی گرم در لیتر</a:t>
            </a:r>
          </a:p>
          <a:p>
            <a:pPr>
              <a:lnSpc>
                <a:spcPct val="200000"/>
              </a:lnSpc>
            </a:pPr>
            <a:r>
              <a:rPr lang="fa-IR" sz="2400" dirty="0"/>
              <a:t>آژانس حفاظت از محیط زیست ایالات متحده </a:t>
            </a:r>
            <a:r>
              <a:rPr lang="en-US" sz="2400" dirty="0"/>
              <a:t>(</a:t>
            </a:r>
            <a:r>
              <a:rPr lang="en-US" sz="2400" dirty="0">
                <a:hlinkClick r:id="rId2" action="ppaction://hlinksldjump"/>
              </a:rPr>
              <a:t>EPA</a:t>
            </a:r>
            <a:r>
              <a:rPr lang="en-US" sz="2400" dirty="0"/>
              <a:t>)</a:t>
            </a:r>
            <a:r>
              <a:rPr lang="fa-IR" sz="2400" dirty="0"/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a-IR" sz="2400" dirty="0"/>
              <a:t>راهنمای کیفیت آب آشامیدنی سازمان جهانی بهداشت </a:t>
            </a:r>
            <a:r>
              <a:rPr lang="en-US" sz="2400" dirty="0"/>
              <a:t> (WHO)</a:t>
            </a:r>
            <a:r>
              <a:rPr lang="fa-IR" sz="2400" dirty="0"/>
              <a:t>مقدار 1.5 میلی گرم در لیتر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BADD5-D55B-2A31-0866-321752BC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79907-53F4-2D9E-84F4-B156452D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38138-720A-B55B-996B-CF316A15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77CB8-EE38-6EF5-0E13-ADF5C17002C7}"/>
              </a:ext>
            </a:extLst>
          </p:cNvPr>
          <p:cNvSpPr txBox="1"/>
          <p:nvPr/>
        </p:nvSpPr>
        <p:spPr>
          <a:xfrm>
            <a:off x="4775815" y="1741058"/>
            <a:ext cx="264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/>
              <a:t>آب ونوشیدنی های مبتنی بر آب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B9909-45F3-5CD4-418E-014446B69795}"/>
              </a:ext>
            </a:extLst>
          </p:cNvPr>
          <p:cNvSpPr txBox="1"/>
          <p:nvPr/>
        </p:nvSpPr>
        <p:spPr>
          <a:xfrm>
            <a:off x="3357391" y="2427873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IRANSans"/>
              </a:rPr>
              <a:t>غذا، محصولات دندانی، انتشارهای صنعتی، داروها</a:t>
            </a:r>
            <a:endParaRPr lang="fa-IR" b="1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0C0BE83-8B3A-DA69-2B52-A9F97B1CFDEC}"/>
              </a:ext>
            </a:extLst>
          </p:cNvPr>
          <p:cNvSpPr/>
          <p:nvPr/>
        </p:nvSpPr>
        <p:spPr>
          <a:xfrm>
            <a:off x="5541485" y="4188418"/>
            <a:ext cx="280010" cy="89174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951462D-70D6-5476-680F-B350D073D3A2}"/>
              </a:ext>
            </a:extLst>
          </p:cNvPr>
          <p:cNvSpPr/>
          <p:nvPr/>
        </p:nvSpPr>
        <p:spPr>
          <a:xfrm>
            <a:off x="7263789" y="1771849"/>
            <a:ext cx="264404" cy="99407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07D10-FE81-DAE1-7A68-D3FB6E871D6F}"/>
              </a:ext>
            </a:extLst>
          </p:cNvPr>
          <p:cNvSpPr txBox="1"/>
          <p:nvPr/>
        </p:nvSpPr>
        <p:spPr>
          <a:xfrm>
            <a:off x="2446663" y="4060796"/>
            <a:ext cx="3183874" cy="46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b="1" dirty="0"/>
              <a:t>حد مجاز قابل اجرا 4 میلی گرم در لیتر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950CE1-EBF6-DA79-FAB5-312F61719DED}"/>
              </a:ext>
            </a:extLst>
          </p:cNvPr>
          <p:cNvSpPr txBox="1"/>
          <p:nvPr/>
        </p:nvSpPr>
        <p:spPr>
          <a:xfrm>
            <a:off x="3265583" y="4710281"/>
            <a:ext cx="236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/>
              <a:t>حد مجاز 2 میلی گرم در لیتر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5285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2D49-1B52-54D0-C943-D0AD27BC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نقاط قوت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F609-D0FE-4AF4-2780-7E6E2674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حجم گسترده ای از مطالعات</a:t>
            </a:r>
            <a:endParaRPr lang="en-US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فرآیند جستجو و غربالگری به صورت سیستماتیک و از پیش ت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ع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ین شده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ارزیابی سوگیری مطالعات فردی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تحلیل های زیرگروه از پیش مشخص شده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داده های مواجهه در سطح گروهی و فردی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ثبات ارتباط معکوس بین مواجهه و پیامد در مطالعات با خطر سوگیری بالا و پایین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76232-4C3B-82E5-CDD8-921B4EBD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9603F-8C18-1C85-D023-30D36C0B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F4E1F-9970-1B05-41D9-ED8E1E60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34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7705-4B6D-8AE1-EA1B-D4DB4461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نقاط قوت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B93A0-6FBC-D12E-B30E-7C8CB78AB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روش های مختلف ارزیابی هوش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ماتریکس های مختلف مواجهه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مکان های مختلف مطالعه 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روش های تحلیلی متفاوت 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شواهدی از یک رابطه دوز پاسخ </a:t>
            </a:r>
          </a:p>
          <a:p>
            <a:pPr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latin typeface="IRANSans"/>
              </a:rPr>
              <a:t>مجموعا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موجب افزایش اطمینان به نتیجه گیری کلی مبنی بر ارتباط معکوس بین مواجهه با فلوراید و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نمرات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کودکان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7A993-D763-BC7F-A2F3-A611CEA3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84C9-8B7A-A1A3-BEE8-22BA5CF7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4F0A1-6BEC-9009-7E27-3C08AB24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49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4B7D-2457-FCA0-4B77-16B9084B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محدودیت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FFA8-4BD6-0D5E-A4C1-CE9DB1F85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مطالعات بسیاری به عنوان دارای خطر سوگیری بالا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در متاآنالیز اثرات میانگین و مدل دوز-پاسخ بیشتر مطالعات مقطعی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           (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محدودیتهای طراحی مطالعه و یا روش شناسی)</a:t>
            </a:r>
          </a:p>
          <a:p>
            <a:pPr>
              <a:lnSpc>
                <a:spcPct val="150000"/>
              </a:lnSpc>
            </a:pPr>
            <a:r>
              <a:rPr lang="fa-IR" b="1" i="0" dirty="0">
                <a:solidFill>
                  <a:srgbClr val="FF0000"/>
                </a:solidFill>
                <a:effectLst/>
                <a:latin typeface="IRANSans"/>
              </a:rPr>
              <a:t>اما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ثبات در ارتباطات متاآنالیزی در مطالعات با خطر سوگیری بالا و پایین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و تحلیلهای زیرگروه،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کاهش احتمال سوگیری های خاص و مخدوشگرهای بالقوه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29076-FD80-BE7A-B19C-6BC27B12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13752-8A4D-20AC-1FC8-5E5184A8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AAC0F-C8F2-884A-9DBD-C4E376AB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2A36-F671-5343-16F6-DF814675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fa-IR" dirty="0"/>
              <a:t>جمع بندی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A6F-41D8-CBF9-9EFB-F5DCA2F98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682"/>
            <a:ext cx="10515600" cy="4425281"/>
          </a:xfrm>
        </p:spPr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به جز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7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مطالعه در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6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4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مطالعات چه با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ریسک سوگیری بالا یا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پایین</a:t>
            </a:r>
          </a:p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همچنین در هر سه شیوه متاآنالیز و تحلیل های زیرگروه </a:t>
            </a:r>
          </a:p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ارتباط معکوس حداقل در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2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سطح مواجهه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4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و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2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میلی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گرم در لیت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ر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مشاهده شد</a:t>
            </a:r>
          </a:p>
          <a:p>
            <a:r>
              <a:rPr lang="fa-IR" dirty="0">
                <a:solidFill>
                  <a:srgbClr val="000000"/>
                </a:solidFill>
                <a:latin typeface="IRANSans"/>
              </a:rPr>
              <a:t>که همگی در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CI 95%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، دارای </a:t>
            </a:r>
            <a:r>
              <a:rPr lang="en-US" dirty="0" err="1">
                <a:solidFill>
                  <a:srgbClr val="000000"/>
                </a:solidFill>
                <a:latin typeface="IRANSans"/>
              </a:rPr>
              <a:t>pointestimate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منفی و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p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معنی دار بودند.</a:t>
            </a:r>
            <a:endParaRPr lang="fa-IR" dirty="0"/>
          </a:p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همچنین در تمامی مطالعات با ریسک پایین سوگیری </a:t>
            </a:r>
          </a:p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و مطالعاتی که مواجهه با فلوراید از طریق ادرار اندازه گیری شد، ارتباط معکوس در کمتر از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1.5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میلی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گرم در لیتر فلوراید نیز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مشاهده شد.</a:t>
            </a:r>
          </a:p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کاهش به ظاهر کوچک در نمره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می تواند در سطح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جمعیت خصوصا در افراد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2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طرف طیف توزیع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IQ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تاثیرگذار باشد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542D-6AF5-DD4E-C147-0E149101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9D241-C5F2-FD6E-7B7B-B6E9BA61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C0B75-D977-4CA4-8099-48CADB3A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2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0D2FE8-9E9D-9568-7391-CCC9502B7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3" y="136525"/>
            <a:ext cx="11717041" cy="617505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C65F-1B36-7B01-BC44-12641777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17652-3303-74AF-FA88-3EF5FB5A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7B16-8A75-6D33-122A-43598032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6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CF0B-AAA9-F4C6-FF6A-AF8F2554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OHAT</a:t>
            </a:r>
            <a:r>
              <a:rPr lang="en-US" dirty="0"/>
              <a:t> </a:t>
            </a:r>
            <a:r>
              <a:rPr lang="fa-IR" dirty="0"/>
              <a:t> چیست؟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FE4E0-1C38-5274-5617-C10BB785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/>
          </a:p>
          <a:p>
            <a:pPr>
              <a:lnSpc>
                <a:spcPct val="150000"/>
              </a:lnSpc>
            </a:pPr>
            <a:r>
              <a:rPr lang="fa-IR" dirty="0"/>
              <a:t>یک ابزار ارزیابی کیفیت تخصصی است که برای ارزیابی دقت و اعتبار مطالعات انسانی و حیوانی </a:t>
            </a:r>
          </a:p>
          <a:p>
            <a:pPr>
              <a:lnSpc>
                <a:spcPct val="150000"/>
              </a:lnSpc>
            </a:pPr>
            <a:r>
              <a:rPr lang="fa-IR" dirty="0"/>
              <a:t>کمک به شناسایی و کاهش سوگیری‌ها </a:t>
            </a:r>
          </a:p>
          <a:p>
            <a:pPr>
              <a:lnSpc>
                <a:spcPct val="150000"/>
              </a:lnSpc>
            </a:pPr>
            <a:r>
              <a:rPr lang="fa-IR" dirty="0"/>
              <a:t>استفاده از مجموعه‌ای از سوالات به‌عنوان "دامنه‌ها" در بررسی منابع بالقوه‌ی سوگیری </a:t>
            </a:r>
          </a:p>
          <a:p>
            <a:pPr>
              <a:lnSpc>
                <a:spcPct val="150000"/>
              </a:lnSpc>
            </a:pPr>
            <a:r>
              <a:rPr lang="fa-IR" dirty="0"/>
              <a:t>و معیارهایی مشخص برای هر نوع مطالعه </a:t>
            </a:r>
          </a:p>
          <a:p>
            <a:pPr>
              <a:lnSpc>
                <a:spcPct val="150000"/>
              </a:lnSpc>
            </a:pPr>
            <a:r>
              <a:rPr lang="fa-IR" dirty="0"/>
              <a:t>بسیار کاربردی ‌خصوصا در مطالعاتی که ارتباط میان مواجهه و پیامدها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BB6BB-8864-FEB9-9B98-D610C787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43560-CBFC-4B07-A5B6-91328EB4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9ACAF-9C54-2F16-BD29-23A0176C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870B-312E-21B1-7C83-BBE5E720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i="0" dirty="0">
                <a:solidFill>
                  <a:srgbClr val="000000"/>
                </a:solidFill>
                <a:effectLst/>
                <a:latin typeface="IRANSans"/>
              </a:rPr>
              <a:t>روش مطالعه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C10D2-9623-C565-D23B-D61ADA44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076"/>
            <a:ext cx="10515600" cy="4821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جستجو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وانتخاب: 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جستجو متون تا اکتبر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2023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در پایگاه های: 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BIOSIS, Embase,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IRANSans"/>
              </a:rPr>
              <a:t>psycInfo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IRANSans"/>
              </a:rPr>
              <a:t>Pubmed,Scopus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, Web of Science, CAKI,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IRANSans"/>
              </a:rPr>
              <a:t>Wanfang</a:t>
            </a:r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IRANSans"/>
              </a:rPr>
              <a:t>بدون محدودیت زبانی،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بطور مستقل توسط دو ارزیاب براساس معیارهای ورود و خروج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74 مطالعه از 10 کشور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که میزان مواجهه با فلوراید، نمرات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کودکان و افک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ت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سایز</a:t>
            </a:r>
          </a:p>
          <a:p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33CF-C65B-4066-4A72-B86CEB0D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9AC6B-4195-8F7D-14C5-6BE3FF0E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154E4-0008-9475-FCC1-D46A0232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3448-D1E2-16AA-9450-B803B059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431"/>
            <a:ext cx="10515600" cy="1133169"/>
          </a:xfrm>
        </p:spPr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ارزیابی کیفیت: ریسک سوگیری</a:t>
            </a:r>
            <a:r>
              <a:rPr lang="en-US" b="0" dirty="0">
                <a:solidFill>
                  <a:srgbClr val="000000"/>
                </a:solidFill>
                <a:latin typeface="IRANSans"/>
              </a:rPr>
              <a:t>(bias)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9DF7-ED5F-8D04-4671-3EF11194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294"/>
            <a:ext cx="10515600" cy="4678669"/>
          </a:xfrm>
        </p:spPr>
        <p:txBody>
          <a:bodyPr/>
          <a:lstStyle/>
          <a:p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جهت بررسی کیفیت مطالعات فردی</a:t>
            </a:r>
          </a:p>
          <a:p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توسط دو ارزیاب آموزش دیده با استفاده از 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معیارهای از قبل مشخص شده در پروتکل</a:t>
            </a:r>
          </a:p>
          <a:p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با استفاده از ابزار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  <a:hlinkClick r:id="rId2" action="ppaction://hlinksldjump"/>
              </a:rPr>
              <a:t>OHAT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از برنامه ملی سم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شناسی</a:t>
            </a:r>
          </a:p>
          <a:p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BD05-89FD-0F51-97DF-3211BD8E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6B91B-6A34-651B-975E-C8C4A045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1232-3348-7E26-DC36-60CBD784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1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8DF4-2AAD-250B-B404-41BC80DD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0" i="0" dirty="0">
                <a:solidFill>
                  <a:srgbClr val="000000"/>
                </a:solidFill>
                <a:effectLst/>
                <a:latin typeface="IRANSans"/>
              </a:rPr>
              <a:t>ارزیابی کیفیت: ریسک سوگیری</a:t>
            </a:r>
            <a:r>
              <a:rPr lang="en-US" sz="4000" b="0" dirty="0">
                <a:solidFill>
                  <a:srgbClr val="000000"/>
                </a:solidFill>
                <a:latin typeface="IRANSans"/>
              </a:rPr>
              <a:t>(bias)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52E60-F772-4BB9-DA38-0E9A97A98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سوالات ریسک سوگیری: 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تداخل متغیرها، شبیه سازی مواجهه، ارزیابی نتایج </a:t>
            </a:r>
            <a:r>
              <a:rPr lang="fa-IR" sz="2000" b="0" i="0" dirty="0">
                <a:solidFill>
                  <a:srgbClr val="000000"/>
                </a:solidFill>
                <a:effectLst/>
                <a:latin typeface="IRANSans"/>
              </a:rPr>
              <a:t>(احتمال ایجاد بیشترین تاثیر بر نتایج)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سایر سوالات: مانند سوگیری انتخاب و تحلیل آماری نامناسب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دسته بندی: مطالعات با ریسک سوگیری بالا و ریسک سوگیری پایین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مطالعات با ریسک سوگیری بالا: تاثیر بالقوه از نظر بزرگی و جهت سوگیری بر نتایج</a:t>
            </a:r>
          </a:p>
          <a:p>
            <a:endParaRPr lang="fa-IR" b="0" i="0" dirty="0">
              <a:solidFill>
                <a:srgbClr val="000000"/>
              </a:solidFill>
              <a:effectLst/>
              <a:latin typeface="IRANSan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00F1D-3B00-C98B-1702-31109662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2A349-F878-2A8A-4D94-C5A91286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0BCD-0849-37DC-0BBE-F7E2D65F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6988-042D-93EB-E506-4EA4BA8F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تحلیل آماری</a:t>
            </a:r>
            <a:br>
              <a:rPr lang="fa-IR" b="0" i="0" dirty="0">
                <a:solidFill>
                  <a:srgbClr val="000000"/>
                </a:solidFill>
                <a:effectLst/>
                <a:latin typeface="IRANSans"/>
              </a:rPr>
            </a:br>
            <a:r>
              <a:rPr lang="fa-IR" sz="2400" b="0" i="0" dirty="0">
                <a:solidFill>
                  <a:srgbClr val="000000"/>
                </a:solidFill>
                <a:effectLst/>
                <a:latin typeface="IRANSans"/>
              </a:rPr>
              <a:t>(روش مطالعه)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2C3B0-682C-AA80-35B4-7E7A818B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تحلیل های آماری بر اساس نوع گزارش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effect size</a:t>
            </a:r>
            <a:r>
              <a:rPr lang="fa-IR" b="1" dirty="0">
                <a:solidFill>
                  <a:srgbClr val="000000"/>
                </a:solidFill>
                <a:latin typeface="IRANSans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متاآنالیز اثرات میانگین:</a:t>
            </a:r>
            <a:endParaRPr lang="en-US" b="0" i="0" dirty="0">
              <a:solidFill>
                <a:srgbClr val="000000"/>
              </a:solidFill>
              <a:effectLst/>
              <a:latin typeface="IRANSans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اختلاف میانگین استاندارد یا</a:t>
            </a:r>
            <a:r>
              <a:rPr lang="fa-IR" dirty="0">
                <a:solidFill>
                  <a:srgbClr val="000000"/>
                </a:solidFill>
                <a:latin typeface="IRAN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IRANSans"/>
              </a:rPr>
              <a:t>SMD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تحلیل حساسیت</a:t>
            </a:r>
            <a:endParaRPr lang="en-US" dirty="0">
              <a:solidFill>
                <a:srgbClr val="000000"/>
              </a:solidFill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متاآنالیز اثرات میانگین با مدل دوز-پاسخ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متاآنالیز شیب های رگرسیون</a:t>
            </a:r>
            <a:br>
              <a:rPr lang="fa-IR" b="0" i="0" dirty="0">
                <a:solidFill>
                  <a:srgbClr val="000000"/>
                </a:solidFill>
                <a:effectLst/>
                <a:latin typeface="IRANSans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798CE-CD51-C144-ECE9-A2E52FCF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5FB2-C7B9-D009-83E9-2D4CCCBC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DB728-5802-7FE8-3034-B9A1AC17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0A5B-E67E-B326-A3DA-6DBE03C1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IRANSans"/>
                <a:cs typeface="B Nazanin" panose="00000400000000000000" pitchFamily="2" charset="-78"/>
              </a:rPr>
              <a:t>اختلاف میانگین استاندارد یا</a:t>
            </a:r>
            <a:r>
              <a:rPr lang="fa-IR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 </a:t>
            </a:r>
            <a:r>
              <a:rPr lang="en-US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SMD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F4C2-EF02-EA59-95FE-C006783D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311"/>
            <a:ext cx="10515600" cy="46676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مطالعاتی که:</a:t>
            </a:r>
          </a:p>
          <a:p>
            <a:pPr lvl="1"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امتیازهای میانگین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و مواجهه با فلوراید در سطح گروه در حداقل یک گروه مواجهه و یک گروه مرجع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IRANSans"/>
              </a:rPr>
              <a:t>و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محاسبه تخمین های اثر بصورت اختلاف میانگین استاندارد شده برای واریانسهای غیرهمگین جمعیتی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نحوه محاسبه: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هر مطالعه فردی که امتیازهای میانگین </a:t>
            </a:r>
            <a:r>
              <a:rPr lang="en-US" b="0" i="0" dirty="0">
                <a:solidFill>
                  <a:srgbClr val="000000"/>
                </a:solidFill>
                <a:effectLst/>
                <a:latin typeface="IRANSans"/>
              </a:rPr>
              <a:t>IQ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را در گروه های مختلف مواجهه گزارش می کرد،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 بالاترین گروه مواجهه به عنوان گروه مواجهه و پایین ترین گروه بعنوان گروه مرجع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BA47D-39F4-5CB8-D977-02C1E766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E89BD-2568-C539-1DF5-01B57B57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75CD7-822E-0610-F815-35D7DE4E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508A-C96F-71CD-E002-7388B1DC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dirty="0">
                <a:solidFill>
                  <a:srgbClr val="000000"/>
                </a:solidFill>
                <a:latin typeface="IRANSans"/>
              </a:rPr>
              <a:t>تحلیل حساسیت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8946-FB26-9B40-603E-78B853DB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958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جهت ارزیابی تاثیر ترکیب تمام گروه های مواجهه نسبت به گروه مرجع:</a:t>
            </a:r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en-US" b="0" i="0" dirty="0">
                <a:effectLst/>
                <a:latin typeface="IRANSans"/>
              </a:rPr>
              <a:t>SMD</a:t>
            </a:r>
            <a:r>
              <a:rPr lang="fa-IR" b="0" i="0" dirty="0">
                <a:solidFill>
                  <a:srgbClr val="FF0000"/>
                </a:solidFill>
                <a:effectLst/>
                <a:latin typeface="IRANSans"/>
              </a:rPr>
              <a:t> </a:t>
            </a: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های تجمعی و فواصل اطمینان 95% </a:t>
            </a:r>
          </a:p>
          <a:p>
            <a:pPr>
              <a:lnSpc>
                <a:spcPct val="200000"/>
              </a:lnSpc>
            </a:pPr>
            <a:r>
              <a:rPr lang="fa-IR" b="0" i="0" dirty="0">
                <a:solidFill>
                  <a:srgbClr val="000000"/>
                </a:solidFill>
                <a:effectLst/>
                <a:latin typeface="IRANSans"/>
              </a:rPr>
              <a:t>با استفاده از مدلهای اثرات تصادفی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E62E-8A90-F793-25F7-00C9910F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30فروردین 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3CD2-6710-0891-1D73-23EC2848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88188-ED13-4900-E362-BAED0D98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CF6-9E44-4D9E-92B7-5E063D457A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2286</Words>
  <Application>Microsoft Office PowerPoint</Application>
  <PresentationFormat>Widescreen</PresentationFormat>
  <Paragraphs>321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B Nazanin</vt:lpstr>
      <vt:lpstr>Calibri</vt:lpstr>
      <vt:lpstr>IRANSans</vt:lpstr>
      <vt:lpstr>Office Theme</vt:lpstr>
      <vt:lpstr>مواجهه با فلوراید و نمرات ضریب هوشی در کودکان یک مرور ساختارمند و متاآنالیز</vt:lpstr>
      <vt:lpstr>PowerPoint Presentation</vt:lpstr>
      <vt:lpstr>مقدمه</vt:lpstr>
      <vt:lpstr>روش مطالعه</vt:lpstr>
      <vt:lpstr>ارزیابی کیفیت: ریسک سوگیری(bias)</vt:lpstr>
      <vt:lpstr>ارزیابی کیفیت: ریسک سوگیری(bias)</vt:lpstr>
      <vt:lpstr>تحلیل آماری (روش مطالعه)</vt:lpstr>
      <vt:lpstr>اختلاف میانگین استاندارد یا SMD</vt:lpstr>
      <vt:lpstr>تحلیل حساسیت </vt:lpstr>
      <vt:lpstr>متاآنالیز اثرات میانگین با مدل دوز-پاسخ</vt:lpstr>
      <vt:lpstr>متاآنالیز اثرات میانگین با مدل دوز-پاسخ</vt:lpstr>
      <vt:lpstr>متاآنالیز شیب های رگرسیون</vt:lpstr>
      <vt:lpstr>متاآنالیز شیب های رگرسیون</vt:lpstr>
      <vt:lpstr>نتایج</vt:lpstr>
      <vt:lpstr>متاآنالیز میانگین اثرات (نتایج)</vt:lpstr>
      <vt:lpstr> نتایج: متاآنالیز میانگین اثرات</vt:lpstr>
      <vt:lpstr>مطالعات با ریسک پایین سوگیری (نتایج)</vt:lpstr>
      <vt:lpstr> مطالعات با ریسک بالای سوگیری (نتایج)</vt:lpstr>
      <vt:lpstr>تحلیل های زیرگروه  (نتایج)</vt:lpstr>
      <vt:lpstr>متاآنالیز دوز- پاسخ میانگین اثرات (نتایج)</vt:lpstr>
      <vt:lpstr>متاآنالیز دوز- پاسخ میانگین اثرات (نتایج)</vt:lpstr>
      <vt:lpstr>متاآنالیز دوز- پاسخ میانگین اثرات (نتایج)</vt:lpstr>
      <vt:lpstr>متاآنالیز دوز- پاسخ میانگین اثرات (نتایج)</vt:lpstr>
      <vt:lpstr>متاآنالیز شیب های رگرسیون اصلی (نتایج)</vt:lpstr>
      <vt:lpstr>متاآنالیز شیب های رگرسیون اصلی (نتایج)</vt:lpstr>
      <vt:lpstr>بحث و نتیجه گیری</vt:lpstr>
      <vt:lpstr>بحث و نتیجه گیری</vt:lpstr>
      <vt:lpstr>بحث و نتیجه گیری</vt:lpstr>
      <vt:lpstr>بحث و نتیجه گیری</vt:lpstr>
      <vt:lpstr>نقاط قوت</vt:lpstr>
      <vt:lpstr>نقاط قوت</vt:lpstr>
      <vt:lpstr>محدودیت ها</vt:lpstr>
      <vt:lpstr>جمع بندی</vt:lpstr>
      <vt:lpstr>PowerPoint Presentation</vt:lpstr>
      <vt:lpstr>OHAT  چیست؟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SMART LAND</dc:creator>
  <cp:lastModifiedBy>masoume aalaei</cp:lastModifiedBy>
  <cp:revision>14</cp:revision>
  <dcterms:created xsi:type="dcterms:W3CDTF">2025-04-14T18:51:07Z</dcterms:created>
  <dcterms:modified xsi:type="dcterms:W3CDTF">2025-07-25T12:04:00Z</dcterms:modified>
</cp:coreProperties>
</file>