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2.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256" r:id="rId2"/>
    <p:sldId id="299" r:id="rId3"/>
    <p:sldId id="257" r:id="rId4"/>
    <p:sldId id="258" r:id="rId5"/>
    <p:sldId id="277" r:id="rId6"/>
    <p:sldId id="260" r:id="rId7"/>
    <p:sldId id="278" r:id="rId8"/>
    <p:sldId id="279" r:id="rId9"/>
    <p:sldId id="262" r:id="rId10"/>
    <p:sldId id="263" r:id="rId11"/>
    <p:sldId id="294" r:id="rId12"/>
    <p:sldId id="261" r:id="rId13"/>
    <p:sldId id="264" r:id="rId14"/>
    <p:sldId id="265" r:id="rId15"/>
    <p:sldId id="268" r:id="rId16"/>
    <p:sldId id="270" r:id="rId17"/>
    <p:sldId id="271" r:id="rId18"/>
    <p:sldId id="272" r:id="rId19"/>
    <p:sldId id="273" r:id="rId20"/>
    <p:sldId id="275" r:id="rId21"/>
    <p:sldId id="259" r:id="rId22"/>
    <p:sldId id="274" r:id="rId23"/>
    <p:sldId id="280" r:id="rId24"/>
    <p:sldId id="281" r:id="rId25"/>
    <p:sldId id="282" r:id="rId26"/>
    <p:sldId id="283" r:id="rId27"/>
    <p:sldId id="284" r:id="rId28"/>
    <p:sldId id="285" r:id="rId29"/>
    <p:sldId id="286" r:id="rId30"/>
    <p:sldId id="287" r:id="rId31"/>
    <p:sldId id="298" r:id="rId32"/>
    <p:sldId id="293" r:id="rId33"/>
    <p:sldId id="295" r:id="rId34"/>
    <p:sldId id="296" r:id="rId35"/>
    <p:sldId id="288" r:id="rId36"/>
    <p:sldId id="289" r:id="rId37"/>
    <p:sldId id="290" r:id="rId38"/>
    <p:sldId id="291" r:id="rId39"/>
    <p:sldId id="292" r:id="rId40"/>
    <p:sldId id="29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33B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4660"/>
  </p:normalViewPr>
  <p:slideViewPr>
    <p:cSldViewPr snapToGrid="0">
      <p:cViewPr varScale="1">
        <p:scale>
          <a:sx n="81" d="100"/>
          <a:sy n="81" d="100"/>
        </p:scale>
        <p:origin x="76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78A73B-ACC0-6895-6466-C03038E85F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67A7CAF-0CF2-543C-2822-ACCA1C5D51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353AF8-1154-4AB3-8D6A-86350B968A54}" type="datetimeFigureOut">
              <a:rPr lang="en-US" smtClean="0"/>
              <a:t>5/31/2025</a:t>
            </a:fld>
            <a:endParaRPr lang="en-US"/>
          </a:p>
        </p:txBody>
      </p:sp>
      <p:sp>
        <p:nvSpPr>
          <p:cNvPr id="4" name="Footer Placeholder 3">
            <a:extLst>
              <a:ext uri="{FF2B5EF4-FFF2-40B4-BE49-F238E27FC236}">
                <a16:creationId xmlns:a16="http://schemas.microsoft.com/office/drawing/2014/main" id="{D3714EB0-6A08-45FE-0E50-94B0370ED0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a-IR"/>
              <a:t>ارائه دهنده: حوریه حیدری</a:t>
            </a:r>
            <a:endParaRPr lang="en-US"/>
          </a:p>
        </p:txBody>
      </p:sp>
      <p:sp>
        <p:nvSpPr>
          <p:cNvPr id="5" name="Slide Number Placeholder 4">
            <a:extLst>
              <a:ext uri="{FF2B5EF4-FFF2-40B4-BE49-F238E27FC236}">
                <a16:creationId xmlns:a16="http://schemas.microsoft.com/office/drawing/2014/main" id="{A587EB4E-8080-AE99-5325-0CC548A17B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DA5586-46C1-4D27-865F-5C6F55A038DD}" type="slidenum">
              <a:rPr lang="en-US" smtClean="0"/>
              <a:t>‹#›</a:t>
            </a:fld>
            <a:endParaRPr lang="en-US"/>
          </a:p>
        </p:txBody>
      </p:sp>
    </p:spTree>
    <p:extLst>
      <p:ext uri="{BB962C8B-B14F-4D97-AF65-F5344CB8AC3E}">
        <p14:creationId xmlns:p14="http://schemas.microsoft.com/office/powerpoint/2010/main" val="2320480826"/>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30T08:32:41.354"/>
    </inkml:context>
    <inkml:brush xml:id="br0">
      <inkml:brushProperty name="width" value="0.05" units="cm"/>
      <inkml:brushProperty name="height" value="0.05" units="cm"/>
      <inkml:brushProperty name="color" value="#FFFFFF"/>
    </inkml:brush>
  </inkml:definitions>
  <inkml:trace contextRef="#ctx0" brushRef="#br0">2772 109 24575,'-127'2'0,"-136"-5"0,246 1 0,1-1 0,-1-1 0,1-1 0,-18-6 0,16 4 0,0 2 0,-34-7 0,51 12 0,-52-10 0,49 9 0,1 0 0,-1 0 0,0 0 0,1-1 0,0 1 0,-1-1 0,1 0 0,0 0 0,0 0 0,0-1 0,-5-4 0,8 7 0,-1-1 0,1 1 0,0 0 0,0-1 0,0 1 0,0-1 0,-1 1 0,1 0 0,0-1 0,0 1 0,0 0 0,0-1 0,0 1 0,0-1 0,0 1 0,0 0 0,0-1 0,0 1 0,1-1 0,-1 1 0,0 0 0,0-1 0,0 1 0,0 0 0,0-1 0,1 1 0,-1 0 0,0-1 0,0 1 0,1 0 0,-1-1 0,0 1 0,1 0 0,-1 0 0,0-1 0,1 1 0,-1 0 0,0 0 0,1 0 0,-1-1 0,0 1 0,1 0 0,-1 0 0,0 0 0,1 0 0,-1 0 0,1 0 0,-1 0 0,0 0 0,1 0 0,0 0 0,24-5 0,-23 5 0,36-3 0,0 2 0,1 1 0,67 10 0,-38 2 0,80 25 0,-116-29 0,1-2 0,65 5 0,-79-10 0,0 1 0,0 1 0,35 10 0,-72-10 0,-16 0 0,-34-4 0,-116-15 0,141 11 0,-68 2 0,1 0 0,84-4 0,19 1 0,19 0 0,21 1 0,1 1 0,0 2 0,68 6 0,-83-3 0,41 4 0,84 20 0,-21-2 0,-89-16 0,-32-6 0,0-1 0,-1 1 0,1-1 0,0 1 0,-1 0 0,1 0 0,-1 0 0,1 0 0,-1 0 0,1 0 0,-1 1 0,0-1 0,1 0 0,-1 1 0,0-1 0,1 3 0,-2-3 0,0 0 0,0 0 0,0 0 0,0 0 0,-1 0 0,1 0 0,0 0 0,-1 0 0,1-1 0,-1 1 0,1 0 0,-1 0 0,1 0 0,-1 0 0,1-1 0,-1 1 0,0 0 0,0 0 0,1-1 0,-1 1 0,0-1 0,0 1 0,0-1 0,1 1 0,-1-1 0,0 1 0,0-1 0,0 0 0,0 1 0,0-1 0,-2 0 0,-35 12 0,37-12 0,-56 15 0,-2-4 0,0-2 0,0-2 0,0-3 0,-100-7 0,158 3 0,-1 0 0,1 0 0,-1 0 0,1 0 0,-1-1 0,1 1 0,-1-1 0,1 1 0,-1-1 0,1 1 0,-1-1 0,1 0 0,0 0 0,-1 1 0,-1-3 0,6-3 0,13 0 0,27 0 0,-1 2 0,1 2 0,57 5 0,-19-1 0,-63-2 0,0 1 0,20 4 0,-34-5 0,0 1 0,-1 0 0,1 0 0,-1 0 0,1 0 0,-1 0 0,1 1 0,-1-1 0,0 1 0,0 0 0,1 0 0,-1 0 0,-1 0 0,1 1 0,0-1 0,-1 1 0,4 4 0,-5-6 0,-1 0 0,0 0 0,1-1 0,-1 1 0,0 0 0,0 0 0,0 0 0,0 0 0,0-1 0,0 1 0,0 0 0,0 0 0,0 0 0,0 0 0,0-1 0,0 1 0,-1 0 0,1 0 0,0 0 0,-1-1 0,1 1 0,0 0 0,-1 0 0,1-1 0,-1 1 0,1 0 0,-1-1 0,0 1 0,1-1 0,-1 1 0,1 0 0,-1-1 0,0 1 0,0-1 0,1 0 0,-1 1 0,0-1 0,0 0 0,0 1 0,1-1 0,-2 0 0,-38 10 0,-26-5 0,1-3 0,-1-3 0,0-3 0,-65-12 0,126 16 0,-58-12 0,60 11 0,-1 0 0,0 0 0,0-1 0,1 1 0,-1-1 0,1 0 0,0 0 0,-1 0 0,1 0 0,0 0 0,0-1 0,0 1 0,-3-5 0,6 6 0,-1 1 0,1-1 0,0 1 0,0-1 0,0 1 0,0-1 0,0 1 0,0-1 0,0 0 0,0 1 0,0-1 0,0 1 0,0-1 0,0 1 0,1-1 0,-1 1 0,0-1 0,0 1 0,0-1 0,1 1 0,-1-1 0,0 1 0,1-1 0,-1 1 0,0-1 0,1 1 0,-1 0 0,0-1 0,1 1 0,-1 0 0,1-1 0,-1 1 0,1 0 0,-1 0 0,1-1 0,-1 1 0,1 0 0,-1 0 0,1 0 0,-1 0 0,1-1 0,0 1 0,0 0 0,32-8 0,-27 7 0,169-33 0,78-17 0,-84 13 0,-297 36 0,-17 3 0,145-1 0,0 0 0,0 0 0,0 0 0,0 0 0,0 0 0,0 0 0,0 1 0,0-1 0,0 0 0,0 0 0,0 0 0,0 0 0,0 0 0,0 0 0,0 0 0,0 0 0,0 0 0,0 0 0,0 0 0,0 1 0,0-1 0,0 0 0,0 0 0,0 0 0,0 0 0,0 0 0,0 0 0,0 0 0,0 0 0,0 0 0,0 0 0,0 0 0,0 0 0,0 0 0,-1 1 0,1-1 0,0 0 0,0 0 0,0 0 0,0 0 0,0 0 0,0 0 0,0 0 0,0 0 0,0 0 0,0 0 0,0 0 0,-1 0 0,1 0 0,0 0 0,0 0 0,0 0 0,0 0 0,0 0 0,0 0 0,12 6 0,19 5 0,-5-9 0,30 4 0,-54-6 0,0 1 0,0-1 0,0 1 0,0 0 0,1-1 0,-1 1 0,-1 0 0,1 0 0,0 0 0,0 0 0,0 0 0,0 1 0,-1-1 0,1 1 0,-1-1 0,1 1 0,-1-1 0,1 1 0,1 3 0,-3-5 0,0 1 0,0 0 0,0-1 0,0 1 0,0 0 0,0-1 0,0 1 0,0-1 0,0 1 0,0 0 0,-1-1 0,1 1 0,0-1 0,0 1 0,-1-1 0,1 1 0,0 0 0,0-1 0,-1 1 0,1-1 0,-1 1 0,1-1 0,0 0 0,-1 1 0,1-1 0,-1 1 0,1-1 0,-1 0 0,1 1 0,-1-1 0,0 0 0,1 0 0,-1 1 0,-23 8 0,21-8 0,-34 7 0,1-1 0,-1-1 0,-57 0 0,-12 3 0,-61 6 0,824 26 0,-603-38 0,-39-3 0,0 1 0,-1 0 0,1 1 0,-1 0 0,21 7 0,-34-9 0,0 0 0,-1 0 0,1 1 0,0-1 0,0 0 0,-1 1 0,1-1 0,0 0 0,-1 1 0,1-1 0,-1 1 0,1-1 0,0 1 0,-1-1 0,1 1 0,-1-1 0,0 1 0,1 0 0,-1-1 0,1 1 0,-1 0 0,0-1 0,1 2 0,-1-1 0,0-1 0,-1 1 0,1 0 0,0-1 0,0 1 0,-1-1 0,1 1 0,0 0 0,-1-1 0,1 1 0,0-1 0,-1 1 0,1-1 0,-1 1 0,1-1 0,-1 0 0,1 1 0,-1-1 0,1 1 0,-2-1 0,-33 14 0,-258 24 0,74-14 0,-99 43 0,279-52 0,39-14 0,-1-1 0,1 0 0,0 0 0,-1 0 0,1 0 0,0 1 0,-1-1 0,1 0 0,0 0 0,0 1 0,-1-1 0,1 0 0,0 0 0,0 1 0,-1-1 0,1 0 0,0 1 0,0-1 0,0 0 0,-1 1 0,1-1 0,0 0 0,0 1 0,0-1 0,0 1 0,0-1 0,0 0 0,0 1 0,0-1 0,0 0 0,0 1 0,1 0 0,0 0 0,0 0 0,0-1 0,0 1 0,0 0 0,1-1 0,-1 1 0,0-1 0,0 1 0,1-1 0,-1 0 0,0 1 0,1-1 0,-1 0 0,2 0 0,59 6 0,0-3 0,71-5 0,-32-1 0,234 2 0,-1252-15 0,741 12 0,-253-20 0,411 22 0,0-1 0,0 0 0,0-2 0,1 0 0,0-1 0,0 0 0,0-2 0,-21-12 0,38 19 0,-1 1 0,0 0 0,1-1 0,-1 1 0,0 0 0,1-1 0,-1 1 0,1-1 0,-1 1 0,1-1 0,-1 1 0,1-1 0,0 1 0,-1-1 0,1 0 0,0 1 0,-1-1 0,1 0 0,0 1 0,0-1 0,-1 0 0,1 1 0,0-1 0,0 0 0,0 1 0,0-2 0,0 1 0,1 1 0,-1-1 0,1 0 0,0 1 0,-1-1 0,1 0 0,0 1 0,-1-1 0,1 1 0,0-1 0,0 1 0,-1 0 0,1-1 0,0 1 0,0 0 0,0-1 0,1 1 0,50-6 0,-45 5 0,745-13 0,-519 21 0,134 8 0,-349-13 0,-9-2 0,-1 0 0,1 1 0,-1 0 0,1 0 0,-1 1 0,1 0 0,-1 0 0,0 1 0,0 0 0,10 6 0,-18-8 0,1-1 0,-1 0 0,0 0 0,0 0 0,1 0 0,-1 0 0,0 0 0,0 0 0,0 1 0,0-1 0,1 0 0,-1 0 0,0 0 0,0 0 0,0 1 0,0-1 0,1 0 0,-1 0 0,0 1 0,0-1 0,0 0 0,0 0 0,0 0 0,0 1 0,0-1 0,0 0 0,0 0 0,0 1 0,0-1 0,0 0 0,0 0 0,0 1 0,0-1 0,0 0 0,0 0 0,0 1 0,0-1 0,0 0 0,0 0 0,-1 1 0,-10 3 0,-17-2 0,-51-8 0,-171-8 0,82 6 0,-233-40 0,344 41 0,42 7 0,-1-2 0,1 1 0,0-2 0,0 0 0,0-1 0,1-1 0,-24-9 0,38 13 0,-1 1 0,0 0 0,0-1 0,0 1 0,1-1 0,-1 1 0,0-1 0,1 1 0,-1-1 0,0 0 0,1 1 0,-1-1 0,1 0 0,-1 0 0,1 1 0,-1-1 0,1 0 0,0 0 0,-1 0 0,1 1 0,0-1 0,0 0 0,0 0 0,-1 0 0,1 0 0,0-1 0,1 1 0,-1 0 0,1 0 0,-1-1 0,1 1 0,0 0 0,-1 0 0,1 0 0,0 0 0,0 0 0,0 0 0,0 0 0,0 0 0,0 0 0,0 1 0,2-2 0,4-3 0,1 1 0,0 0 0,1 1 0,9-3 0,30-6 0,0 3 0,0 2 0,71-1 0,-31 2 0,183-8 0,-346 31 0,-413 65 0,107-7 0,2-1 0,306-64 0,-1-3 0,-116-5 0,190-2 0,-1 0 0,0 0 0,1 0 0,-1 1 0,0-1 0,1 0 0,-1 0 0,0 0 0,1 0 0,-1 0 0,1-1 0,-1 1 0,0 0 0,1 0 0,-1 0 0,0 0 0,1-1 0,-1 1 0,1 0 0,-1-1 0,1 1 0,-1 0 0,1-1 0,-1 1 0,1-1 0,-1 1 0,1-1 0,-1 0 0,16-9 0,40-9 0,-53 18 0,71-18 0,0 3 0,143-11 0,153 15 0,-346 11 0,334 2 0,-455-2 0,-200-7 0,152 1 0,79 6 0,1-3 0,-111-22 0,169 25 0,-33-11 0,40 12 0,-1-1 0,1 1 0,-1-1 0,1 1 0,-1-1 0,1 0 0,0 0 0,-1 0 0,1 0 0,0 0 0,0 0 0,-1 0 0,1 0 0,0 0 0,0 0 0,0-1 0,0 1 0,1 0 0,-1-1 0,-1-1 0,3 2 0,-1 0 0,0 1 0,0-1 0,0 0 0,1 0 0,-1 1 0,0-1 0,1 0 0,-1 1 0,0-1 0,1 0 0,-1 1 0,1-1 0,-1 0 0,1 1 0,-1-1 0,1 1 0,0-1 0,-1 1 0,1-1 0,0 1 0,-1 0 0,1-1 0,0 1 0,0 0 0,-1 0 0,1-1 0,0 1 0,0 0 0,-1 0 0,2 0 0,29-5 0,-29 5 0,62-4 0,0 3 0,-1 3 0,80 11 0,186 47 0,-270-48 0,92 32 0,-254-58 0,-206-54 0,53 10 0,241 55 0,11 3 0,-1 0 0,1-1 0,0 1 0,0-1 0,0 0 0,0 0 0,0-1 0,0 1 0,0-1 0,0 0 0,0 0 0,1 0 0,-6-5 0,9 7 0,-1-1 0,1 1 0,0-1 0,0 0 0,0 1 0,0-1 0,-1 1 0,1-1 0,0 1 0,0-1 0,0 0 0,0 1 0,0-1 0,0 1 0,1-1 0,-1 0 0,0 1 0,0-1 0,0 1 0,0-1 0,1 1 0,-1-1 0,0 1 0,0-1 0,1 1 0,-1-1 0,1 1 0,-1-1 0,0 1 0,1 0 0,-1-1 0,1 1 0,-1-1 0,1 1 0,-1 0 0,1 0 0,-1-1 0,1 1 0,-1 0 0,2-1 0,24-8 0,7 3 0,0 1 0,67 1 0,-25 1 0,307-30 0,94-6 0,-457 38 0,31-1 0,-47 2 0,0 0 0,0 0 0,0 1 0,0-1 0,0 1 0,0-1 0,0 1 0,0 0 0,0 0 0,-1 1 0,1-1 0,3 2 0,-6-3 0,0 1 0,0-1 0,0 0 0,0 0 0,0 0 0,0 1 0,0-1 0,0 0 0,0 0 0,1 0 0,-1 1 0,0-1 0,0 0 0,0 0 0,0 0 0,-1 1 0,1-1 0,0 0 0,0 0 0,0 0 0,0 0 0,0 1 0,0-1 0,0 0 0,0 0 0,0 0 0,0 1 0,0-1 0,-1 0 0,1 0 0,0 0 0,0 0 0,0 0 0,0 0 0,0 1 0,-1-1 0,1 0 0,0 0 0,0 0 0,0 0 0,-1 0 0,1 0 0,0 0 0,0 0 0,0 0 0,0 0 0,-1 0 0,1 0 0,0 0 0,-1 0 0,-12 5 0,11-5 0,-44 11 0,-1-2 0,0-2 0,-54 1 0,-148-8 0,141-1 0,-3 0 0,420-1 0,347 5 0,-555-1 0,154 23 0,-252-25 0,50 14 0,-51-14 0,-1 1 0,1-1 0,-1 1 0,1 0 0,-1-1 0,1 1 0,-1 0 0,1 0 0,-1 0 0,0 0 0,1 0 0,-1 0 0,0 0 0,0 0 0,0 1 0,0-1 0,0 0 0,0 1 0,0-1 0,0 1 0,-1-1 0,1 1 0,-1-1 0,1 1 0,-1 0 0,1-1 0,-1 3 0,0-2 0,-1-1 0,1 0 0,-1 1 0,1-1 0,-1 0 0,0 0 0,0 0 0,1 1 0,-1-1 0,0 0 0,0 0 0,0 0 0,0 0 0,0-1 0,-1 1 0,1 0 0,0 0 0,0-1 0,-1 1 0,1 0 0,0-1 0,-1 1 0,1-1 0,0 0 0,-1 1 0,-2-1 0,-44 5 0,41-5 0,-229 2 0,8 0 0,-120 21 0,-246 3 0,692-43 0,-77 15 0,432-33 0,-364 33 0,0 4 0,0 3 0,95 20 0,-179-24 0,8 1 0,0 1 0,-1 0 0,22 9 0,-33-12 0,-1 0 0,1 0 0,-1 0 0,1 1 0,-1-1 0,1 0 0,-1 1 0,1-1 0,-1 0 0,1 1 0,-1-1 0,1 0 0,-1 1 0,0-1 0,1 1 0,-1-1 0,1 1 0,-1-1 0,0 1 0,0-1 0,1 1 0,-1-1 0,0 1 0,0 0 0,-9 6 0,-23-1 0,-27-5 0,-66-8 0,22 0 0,-122 2 0,86 5 0,-259-35 0,381 33 0,12 2 0,0-1 0,-1 0 0,1 1 0,-1-2 0,1 1 0,0-1 0,0 1 0,0-2 0,0 1 0,0 0 0,0-1 0,0 0 0,-4-4 0,9 7 0,0 0 0,0 0 0,0 0 0,0 0 0,0-1 0,-1 1 0,1 0 0,0 0 0,0 0 0,0-1 0,0 1 0,0 0 0,0 0 0,0-1 0,0 1 0,0 0 0,0 0 0,0-1 0,0 1 0,0 0 0,0 0 0,0 0 0,0-1 0,0 1 0,0 0 0,0 0 0,0-1 0,0 1 0,1 0 0,-1 0 0,0 0 0,0-1 0,0 1 0,0 0 0,0 0 0,1 0 0,-1 0 0,0-1 0,12-4 0,14 1 0,-26 4 0,45-1 0,0 2 0,0 2 0,62 13 0,-31-5 0,447 66 0,-253-36 0,-249-38 0,19 2 0,-1 2 0,47 15 0,-68-13 0,-27-4 0,-36-5 0,-297-40 0,-2 1 0,-273-3 0,612 42 0,-7 0 0,0-1 0,0 0 0,1 0 0,-1-1 0,1-1 0,-1 0 0,1 0 0,0-1 0,-19-10 0,30 14 0,-1-1 0,0 1 0,0-1 0,0 1 0,1 0 0,-1-1 0,0 0 0,1 1 0,-1-1 0,0 1 0,1-1 0,-1 0 0,1 1 0,-1-1 0,1 0 0,-1 0 0,1 1 0,-1-1 0,1 0 0,0 0 0,-1 0 0,1 1 0,0-1 0,0 0 0,0 0 0,0 0 0,0 0 0,0-1 0,1 1 0,-1-1 0,1 1 0,0 0 0,0 0 0,0 0 0,0 1 0,0-1 0,0 0 0,1 0 0,-1 0 0,0 1 0,0-1 0,0 1 0,1-1 0,-1 1 0,2-1 0,8-2 0,1 0 0,-1 1 0,14 0 0,175-5 0,230 23 0,-378-12 0,83 4 0,225 44 0,-348-49 0,34 8 0,-44-10 0,0 0 0,0-1 0,0 1 0,0 0 0,0 0 0,0 0 0,0 1 0,0-1 0,0 0 0,0 1 0,-1-1 0,1 1 0,-1-1 0,1 1 0,1 3 0,-3-5 0,0 0 0,1 1 0,-1-1 0,0 0 0,0 1 0,0-1 0,0 0 0,0 1 0,0-1 0,0 0 0,0 1 0,0-1 0,0 0 0,-1 0 0,1 1 0,0-1 0,0 0 0,0 1 0,0-1 0,0 0 0,-1 0 0,1 1 0,0-1 0,0 0 0,0 0 0,-1 1 0,1-1 0,0 0 0,0 0 0,-1 1 0,1-1 0,0 0 0,-1 0 0,-16 6 0,-19-2 0,34-3 0,-387 2 0,222-5 0,-736 1 0,895 1 0,-24-1 0,31 1 0,-1 0 0,1 0 0,0 0 0,0 0 0,-1 0 0,1-1 0,0 1 0,0 0 0,0-1 0,-1 1 0,1-1 0,0 1 0,0-1 0,0 0 0,0 0 0,0 1 0,0-1 0,-1-1 0,2 1 0,0 1 0,1-1 0,-1 0 0,0 1 0,0-1 0,1 1 0,-1 0 0,0-1 0,1 1 0,-1-1 0,0 1 0,1-1 0,-1 1 0,1 0 0,-1-1 0,0 1 0,1 0 0,-1-1 0,1 1 0,-1 0 0,1 0 0,0 0 0,-1-1 0,1 1 0,-1 0 0,1 0 0,-1 0 0,1 0 0,-1 0 0,1 0 0,0 0 0,22-4 0,237 0 0,-160 5 0,57-2 0,173 4 0,-244 2 0,154 29 0,-230-32 0,0 0 0,0 1 0,0 0 0,14 7 0,-24-10 0,0 0 0,0 0 0,-1 0 0,1 0 0,0 1 0,0-1 0,-1 0 0,1 0 0,0 0 0,0 0 0,-1 0 0,1 1 0,0-1 0,0 0 0,0 0 0,-1 0 0,1 1 0,0-1 0,0 0 0,0 0 0,0 1 0,-1-1 0,1 0 0,0 0 0,0 1 0,0-1 0,0 0 0,0 1 0,0-1 0,0 0 0,0 0 0,0 1 0,0-1 0,0 0 0,0 1 0,0-1 0,0 0 0,0 0 0,0 1 0,0-1 0,1 0 0,-1 0 0,0 1 0,0-1 0,0 0 0,0 0 0,0 1 0,1-1 0,-1 0 0,0 0 0,0 0 0,0 1 0,1-1 0,-1 0 0,0 0 0,0 0 0,1 0 0,-1 0 0,0 1 0,0-1 0,1 0 0,-1 0 0,0 0 0,0 0 0,1 0 0,-1 0 0,0 0 0,1 0 0,-1 0 0,-23 4 0,-296 0 0,133-6 0,-386 47 0,229-10 0,407-42 0,-2 0 0,76 0 0,1 19 0,143 29 0,10 3 0,-330-44 0,-119-5 0,21-8 0,1-6 0,-186-52 0,290 63 0,-21-5 0,49 11 0,-1 1 0,1 0 0,0-1 0,0 1 0,0-1 0,0 0 0,0 0 0,0 0 0,0-1 0,1 1 0,-4-4 0,6 5 0,-1 1 0,0-1 0,1 0 0,-1 0 0,1 1 0,0-1 0,-1 0 0,1 0 0,-1 0 0,1 0 0,0 0 0,0 0 0,0 1 0,-1-1 0,1 0 0,0 0 0,0 0 0,0 0 0,0 0 0,1 0 0,-1 0 0,0 0 0,0 0 0,1 0 0,-1-1 0,2 1 0,-1-1 0,0 1 0,0 0 0,0-1 0,1 1 0,-1 0 0,1 0 0,-1 0 0,1 0 0,-1 0 0,1 0 0,2 0 0,6-3 0,0 1 0,1 1 0,15-3 0,-22 5 0,385-36 0,-271 28 0,78-2 0,-215 10 0,-896 17 0,377 14 0,527-30 0,-27 2 0,37-3 0,-1 0 0,0 0 0,1 0 0,-1 0 0,0 0 0,1 0 0,-1-1 0,1 1 0,-1-1 0,0 1 0,1-1 0,-1 0 0,1 1 0,0-1 0,-1 0 0,-1-1 0,3 1 0,0 1 0,0 0 0,0 0 0,0 0 0,0-1 0,0 1 0,0 0 0,0 0 0,0 0 0,0-1 0,0 1 0,0 0 0,0 0 0,0 0 0,0-1 0,0 1 0,0 0 0,0 0 0,0 0 0,0-1 0,1 1 0,-1 0 0,0 0 0,0 0 0,0 0 0,0 0 0,0-1 0,1 1 0,-1 0 0,0 0 0,0 0 0,0 0 0,0 0 0,1 0 0,-1 0 0,0-1 0,0 1 0,0 0 0,1 0 0,-1 0 0,0 0 0,0 0 0,1 0 0,11-3 0,14-1 0,-1 2 0,0 1 0,43 3 0,82 15 0,-68-6 0,791 130 0,-796-125 0,-41-10 0,50 16 0,-86-22 0,1 0 0,0 0 0,-1 1 0,1-1 0,0 0 0,-1 0 0,1 0 0,0 1 0,-1-1 0,1 0 0,0 0 0,-1 1 0,1-1 0,-1 1 0,1-1 0,-1 1 0,1-1 0,-1 1 0,1-1 0,-1 1 0,1-1 0,-1 1 0,0-1 0,1 1 0,0 1 0,-16 4 0,-30-2 0,-347-16 0,134 0 0,-369 9 0,589 3 0,30 0 0,2 0 0,-1 1 0,1-1 0,0-1 0,0 1 0,0-1 0,0 0 0,-1 0 0,1-1 0,1 1 0,-1-2 0,-9-3 0,15 6 0,-1-1 0,0 1 0,1 0 0,-1-1 0,1 1 0,-1-1 0,1 1 0,-1-1 0,1 0 0,-1 1 0,1-1 0,0 1 0,-1-1 0,1 0 0,0 1 0,-1-1 0,1 0 0,0 1 0,0-1 0,0 0 0,-1 1 0,1-1 0,0 0 0,0 0 0,0 1 0,0-1 0,0 0 0,1 1 0,-1-1 0,0 0 0,0 0 0,0 1 0,1-1 0,-1 0 0,0 1 0,0-1 0,1 0 0,-1 1 0,1-1 0,-1 1 0,1-1 0,-1 1 0,1-1 0,-1 1 0,1-1 0,-1 1 0,1-1 0,0 1 0,-1 0 0,1-1 0,1 1 0,3-4 0,0 1 0,0 0 0,1 0 0,-1 1 0,7-3 0,20-1 0,-1 0 0,1 2 0,-1 2 0,1 1 0,39 3 0,-9-1 0,973 2 0,-1015-3 0,-10-1 0,0 1 0,0 0 0,0 1 0,0 0 0,0 0 0,0 1 0,13 4 0,-23-6 0,0 0 0,0 0 0,0 0 0,0 0 0,0 0 0,0 0 0,1 0 0,-1 0 0,0 0 0,0 0 0,0 0 0,0 0 0,0 0 0,0 0 0,1 0 0,-1 0 0,0 0 0,0 0 0,0 1 0,0-1 0,0 0 0,0 0 0,0 0 0,0 0 0,1 0 0,-1 0 0,0 0 0,0 0 0,0 0 0,0 1 0,0-1 0,0 0 0,0 0 0,0 0 0,0 0 0,0 0 0,0 0 0,0 0 0,0 1 0,0-1 0,0 0 0,0 0 0,0 0 0,0 0 0,0 0 0,0 0 0,0 1 0,0-1 0,0 0 0,0 0 0,0 0 0,0 0 0,0 0 0,0 0 0,0 1 0,-10 1 0,-15 0 0,-115-15 0,-769-82 0,892 93 0,-84-14 0,90 14 0,0-1 0,0-1 0,0 0 0,1 0 0,-1-1 0,-13-9 0,24 14 0,0 0 0,1 0 0,-1 0 0,0 0 0,0 0 0,1 0 0,-1 0 0,0 0 0,0-1 0,1 1 0,-1 0 0,0 0 0,0 0 0,1 0 0,-1 0 0,0-1 0,0 1 0,0 0 0,1 0 0,-1 0 0,0 0 0,0-1 0,0 1 0,0 0 0,0 0 0,1-1 0,-1 1 0,0 0 0,0 0 0,0-1 0,0 1 0,0 0 0,0 0 0,0-1 0,0 1 0,0 0 0,0 0 0,0-1 0,0 1 0,0 0 0,0 0 0,0-1 0,0 1 0,0 0 0,0-1 0,0 1 0,-1 0 0,1 0 0,0 0 0,0-1 0,0 1 0,0 0 0,0 0 0,-1 0 0,1-1 0,0 1 0,0 0 0,0 0 0,-1 0 0,1 0 0,0-1 0,0 1 0,-1 0 0,1 0 0,0 0 0,0 0 0,-1 0 0,1 0 0,-1 0 0,23-3 0,-22 3 0,28-1 0,0 2 0,-1 1 0,1 1 0,54 13 0,108 43 0,-136-41 0,239 63 0,-36-12 0,-241-64 0,4 1 0,-1 0 0,0 1 0,0 1 0,29 17 0,-48-25 0,0 0 0,0 0 0,-1 0 0,1 0 0,0 0 0,0 0 0,-1 0 0,1 0 0,0 1 0,0-1 0,0 0 0,-1 0 0,1 0 0,0 0 0,0 0 0,0 0 0,-1 0 0,1 1 0,0-1 0,0 0 0,0 0 0,0 0 0,-1 0 0,1 1 0,0-1 0,0 0 0,0 0 0,0 0 0,0 1 0,0-1 0,0 0 0,0 0 0,-1 0 0,1 1 0,0-1 0,0 0 0,0 0 0,0 1 0,0-1 0,0 0 0,0 0 0,0 1 0,1-1 0,-1 0 0,0 0 0,0 0 0,0 1 0,0-1 0,0 0 0,0 0 0,0 0 0,0 1 0,0-1 0,1 0 0,-1 0 0,0 0 0,0 0 0,0 1 0,0-1 0,1 0 0,-1 0 0,0 0 0,0 0 0,0 0 0,1 0 0,-1 1 0,0-1 0,-20 2 0,19-2 0,-100 1 0,-138-17 0,-101-32 0,137 17 0,86 15 0,1-6 0,-166-51 0,280 73-57,0-1 0,-1 0 1,1 1-1,0-1 0,0 0 0,0 0 0,0 0 0,0 0 0,0 0 0,0-1 0,0 1 1,0-1-1,1 1 0,-1-1 0,1 1 0,-1-1 0,1 0 0,-1 0 0,1 0 1,0 0-1,0 0 0,0 0 0,-1-3 0,3-6-6769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22T17:58:13.62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1073 1,'0'12,"-1"1,-1-1,1 0,-2 1,0-1,0 0,-1 0,-1-1,0 1,-1-1,0 0,0-1,-1 1,-1-1,1-1,-2 1,1-1,-1-1,-1 1,1-2,-2 1,-15 8,-191 104,206-114,0 0,0 1,1 1,0 0,0 0,-11 13,-47 65,48-59,-41 43,56-65,-1 0,1 0,0 1,1-1,-1 1,1 0,1 1,-1-1,1 1,0-1,0 1,1 0,0 0,0 0,1 0,0 1,0-1,0 0,2 14,-2-2,-1-1,-1 1,0-1,-2 0,0 0,-1 0,-1-1,0 1,-19 29,15-26,0 0,-1-1,-19 24,23-34,-1 3,-1-1,0-1,-1 0,-19 15,-2 2,25-21,1-1,-1 0,0-1,0 0,-11 6,9-6,0 0,0 1,0 0,1 1,0-1,-12 14,18-18,-1 1,0-1,0 1,-1-1,1 0,-1 0,1 0,-5 2,-9 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22T17:58:19.10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1090 1,'-5'0,"0"1,0-1,0 1,0 1,1-1,-1 1,1-1,-1 1,-6 5,-40 28,24-15,-24 9,38-23,0 1,1 0,0 1,1 1,-21 18,-35 47,46-56,-44 31,-5 3,14-12,46-34,0 0,0 1,1 0,0 1,0 0,1 0,0 1,-7 9,6-6,0 0,-2-1,1 0,-2-1,-11 9,-20 17,17-13,20-19,1 0,0 1,0-1,0 1,1 0,-1 1,1-1,-5 10,3-1,0 0,1 1,1-1,0 1,1 0,-1 21,3-30,-1 0,0 0,0 0,0 0,-1-1,0 1,-6 9,5-9,1-1,-1 1,1 1,1-1,-1 0,-2 12,-5 56,8-55,0 0,-1 0,-1 0,0 0,-2-1,0 1,-13 24,9-22,0 1,2 0,-9 34,5-15,10-36,0 0,-1 0,0 0,1 0,-8 8,9-12,0 0,0 1,0-1,0 0,-1 0,1-1,0 1,0 0,-1 0,1 0,0-1,-2 1,2-1,0 0,0 0,1 0,-1 0,0 0,1 0,-1 0,0 0,1 0,-1 0,0-1,1 1,-1 0,0-1,1 1,-1 0,1-1,-1 1,1-1,-1 1,1-1,-1 1,1-1,-1 1,1-1,0 1,-1-2,0-1,0 1,0-1,0 1,0-1,1 0,-1 0,1 1,0-1,0 0,0 0,0 1,0-1,1 0,1-5,13-41,-13 45,11-28,2 1,1 0,29-41,70-80,-88 118,-20 24,0-1,-1 0,6-12,-8 12,1 1,1 0,13-17,-3 5,27-43,-36 51,1 0,1 1,0 0,0 0,1 1,1 0,0 1,24-18,-24 21,0-1,-1 0,15-16,-4 3,-9 11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22T17:58:19.37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22T17:58:28.55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1086 1,'-1'1,"1"1,0-1,-1 0,1 1,-1-1,0 1,0-1,1 0,-1 0,0 1,0-1,0 0,0 0,0 0,0 0,0 0,-3 1,-24 16,21-14,-34 20,-124 79,141-86,1 1,-30 31,46-42,0 1,1 0,0 0,0 1,1 0,0 0,1 0,0 0,1 1,-5 17,3-7,-2 0,-9 22,-2 4,14-34,-1 0,0 0,0 0,-1-1,-1 0,0 0,-14 15,-102 139,102-130,15-24,0 0,-1 0,-15 17,-79 76,91-96,0-1,0 0,-1-1,0 0,0 0,-1-1,0 0,-16 3,12-3,0 1,0 1,-21 11,-23 16,45-22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22T18:01:17.647"/>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1150 1,'-8'0,"-21"0,-44 5,62-3,1 0,0 1,0 0,0 0,1 1,-1 0,-15 11,6-2,0 2,1 0,1 1,-26 30,6-12,32-30,0 0,1 0,-1 0,1 0,0 1,0-1,0 1,0 0,1 1,0-1,0 0,0 1,1 0,-3 9,3 0,0-1,0 29,3-34,-1-1,0 0,0 0,-1 1,0-1,-1 0,0 0,0 0,0 0,-1-1,-1 1,-4 8,4-9,1 0,0 1,0-1,0 1,1 0,0-1,1 1,-1 11,2-13,-1 0,1 0,-1-1,0 1,-1 0,0-1,1 1,-2-1,1 1,0-1,-1 0,0 0,-1 0,1-1,-8 9,3-5,0 0,1 0,0 1,0 0,1 1,0 0,1 0,0 0,-5 15,3-9,0 0,-1-1,-10 15,-12 22,25-41,-1-1,0 1,0-1,-1 0,-12 13,-16 14,29-29,-1 0,0 0,0-1,-1 0,1-1,-2 0,-10 7,3-5,-1-1,1-1,-1 0,-1-1,1-1,-1 0,1-2,-1 0,0-1,-31-2,-56 0,82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22T17:55:31.0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1144 1,'0'7,"0"18,-5 47,3-62,0 0,-1 0,0-1,-1 1,0-1,0 0,-9 14,-19 21,-1-2,-44 44,75-84,-12 13,3-2,-1-1,0 0,-22 15,10-12,-1 0,0-2,-1-1,0 0,-1-3,0 0,-49 9,65-15,1 0,-1 1,1 0,-12 6,13-5,-1 0,0-1,0-1,0 1,-10 1,10-4,0 0,0 1,1 0,-1 1,1 0,0 0,0 1,0 0,0 1,1 0,-1 0,-11 10,0 5,0 1,2 1,-22 31,35-45,-27 46,29-46,-1 0,0 0,0 0,-1-1,0 1,0-1,-1-1,0 1,0-1,0 0,-1 0,-9 6,-30 8,38-18,1 1,-1 0,1 0,0 1,0 0,0 0,0 1,1 0,-1 0,-8 9,3 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22T17:55:36.3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1208 1,'1'29,"-1"-2,-3 36,1-53,0 0,0 0,-1 0,0 0,-1-1,0 1,-5 8,-10 11,-1-1,-1-1,-45 44,37-42,2 2,-27 37,20-18,3-7,-41 82,68-118,0 0,0 0,-1 0,0-1,0 1,0-1,-12 10,-49 29,64-43,-8 5,0 1,1 1,0 0,1 0,0 1,0 0,1 0,0 1,1 0,-8 17,5-10,0-2,-1 1,-17 20,12-19,-1-1,-1-1,-1 0,0-1,-1-1,0-1,-29 15,10-13,-1-2,0-2,-77 12,112-22,-6 1,-1-1,1 0,-1 0,0-1,-14-2,22 2,1-1,0 0,-1 1,1-1,-1 0,1 0,0 0,0 0,0-1,0 1,0-1,0 1,0-1,0 0,0 1,1-1,-1 0,1 0,-1 0,1-1,0 1,0 0,0 0,0-1,0 1,0 0,1-1,-1-3,-1-6,1 0,1 0,0 0,1 0,0 0,1 0,0 1,1-1,0 0,1 1,0 0,1 0,0 0,1 0,0 1,1 0,0 0,0 1,1 0,0 0,1 1,0 0,0 0,0 1,1 0,1 1,-1 0,1 1,19-7,-4 4,40-4,-49 9,1 0,-1-1,1 0,-1-2,26-11,99-45,-14 8,-79 33,-39 18,-1-1,1 0,-1 0,0-1,0 0,-1-1,0 1,0-2,0 1,11-13,65-73,-15 18,-45 36,-16 19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22T18:02:41.533"/>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1025 0,'1'84,"-3"95,1-172,0 0,-1 0,0 0,-1 0,1-1,-1 1,0-1,-1 0,0 0,0 0,0 0,0-1,-6 6,2-4,0 1,0-1,0-1,-1 1,0-2,0 1,0-1,-11 4,-53 26,51-23,-35 13,37-19,0 2,1 0,0 1,0 0,-32 24,-37 35,77-60,-1 0,1-1,-19 8,-15 9,27-14,1-2,-1 0,-1-1,1-1,-1-1,-24 3,12-1,-35 12,61-17,1-1,0 1,0 0,1 1,-1-1,0 0,1 1,-1 0,1 0,0 0,0 0,-4 6,1 1,0 1,1-1,-6 17,9-22,-1 2,0-1,-1 1,0-1,-8 10,8-12,1 1,-1-1,1 1,0-1,1 1,-1 0,1 0,0 1,0-1,-1 6,0 12,2-2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22T17:52:49.6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1419 0,'-1'3,"1"-1,-1 1,0 0,1-1,-1 1,0-1,-1 1,1-1,0 0,-1 1,1-1,-1 0,0 0,-3 3,-34 29,23-22,-20 18,12-10,0 1,-26 30,39-38,1-1,1 2,0-1,1 1,0 0,2 1,-9 23,7-17,-2 1,0-2,-16 25,21-37,-1 0,-1 0,1 0,-1-1,-1 0,1-1,-1 1,-17 9,-5 1,-42 15,0 2,17-10,41-19,1 1,-1 0,-24 16,23-12,0-1,-26 11,28-15,1 1,0 1,0 0,0 0,-18 17,-52 51,70-61,1 0,0 0,-12 22,15-22,-2 0,0 0,0 0,-15 13,-9 1,-75 48,49-36,28-22,24-14,1 0,-1 0,1 1,-11 9,-12 10,16-15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22T17:52:53.1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1304 0,'-18'2,"1"0,0 2,0 0,0 1,0 0,1 1,-27 15,18-10,-50 17,42-18,0 2,1 2,-54 30,74-37,2 0,0-1,1 2,-17 16,-2 2,20-18,1-1,0 2,0-1,-9 16,-3 4,12-18,0 0,1 0,1 1,-1 0,2 0,-1 1,2-1,-4 18,5-23,0 0,-1 0,1 0,-1-1,0 1,-5 6,4-6,0 0,1 0,0 0,-5 12,3-1,0-1,-17 33,19-44,0 1,0-1,-1 0,0 0,0 0,0 0,-1-1,1 0,-1 0,0 0,-10 6,2-4,-5 2,2 1,-1 1,-18 14,-20 13,38-27,1 1,-16 14,15-11,-37 23,44-32,0 1,-1 1,2 0,-1 0,1 1,1 0,-1 1,1 0,1 0,-13 20,11-14,-1 0,-1-1,0-1,0 0,-27 23,17-17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30T08:32:49.241"/>
    </inkml:context>
    <inkml:brush xml:id="br0">
      <inkml:brushProperty name="width" value="0.05" units="cm"/>
      <inkml:brushProperty name="height" value="0.05" units="cm"/>
      <inkml:brushProperty name="color" value="#FFFFFF"/>
    </inkml:brush>
  </inkml:definitions>
  <inkml:trace contextRef="#ctx0" brushRef="#br0">639 254 24575,'120'0'0,"-167"0"0,0 3 0,-58 10 0,97-12 0,-23 6 0,34-5 0,20-1 0,253-2 0,-326-2 0,1-3 0,-1-2 0,-76-21 0,-19-4 0,117 24 0,20 2 0,21 1 0,25 1 0,1 2 0,0 2 0,56 5 0,-78-3 0,22 1 0,49 9 0,-79-10 0,1 1 0,-1 1 0,0-1 0,0 1 0,0 1 0,0 0 0,-1 0 0,0 1 0,1 0 0,-2 0 0,9 7 0,-16-12 0,1 1 0,-1-1 0,0 0 0,0 0 0,0 0 0,1 0 0,-1 1 0,0-1 0,0 0 0,0 0 0,1 1 0,-1-1 0,0 0 0,0 0 0,0 1 0,0-1 0,0 0 0,0 0 0,0 1 0,0-1 0,0 0 0,0 1 0,0-1 0,0 0 0,0 0 0,0 1 0,0-1 0,0 0 0,0 1 0,0-1 0,0 0 0,0 0 0,0 1 0,0-1 0,0 0 0,0 0 0,-1 1 0,-11 4 0,-20-2 0,31-3 0,-299-2 0,350 0 0,-31 1 0,0 0 0,0 1 0,1 1 0,35 7 0,-54-8 0,-1 0 0,1 0 0,0 0 0,-1 0 0,1 0 0,0 0 0,-1 0 0,1 1 0,-1-1 0,1 0 0,0 1 0,-1-1 0,1 0 0,-1 1 0,1-1 0,-1 1 0,1-1 0,-1 1 0,1-1 0,-1 1 0,1 0 0,-10 5 0,-26-1 0,-145 1 0,-16 2 0,-49 8 0,242-16 0,1 0 0,0 1 0,0-1 0,-1 0 0,1 1 0,0 0 0,0-1 0,-1 1 0,1 0 0,0 0 0,0 0 0,-3 3 0,5-4 0,0 0 0,-1 0 0,1 1 0,0-1 0,0 0 0,0 0 0,0 1 0,0-1 0,0 0 0,0 0 0,0 1 0,0-1 0,-1 0 0,1 0 0,0 1 0,0-1 0,0 0 0,0 0 0,1 1 0,-1-1 0,0 0 0,0 1 0,0-1 0,0 0 0,0 0 0,0 1 0,0-1 0,0 0 0,1 0 0,-1 0 0,0 1 0,0-1 0,0 0 0,1 1 0,17 9 0,-1-5 0,0 0 0,35 4 0,-30-6 0,41 12 0,-57-14 0,-1 1 0,1 1 0,-1-1 0,1 1 0,-1 0 0,0 0 0,0 1 0,0 0 0,-1-1 0,1 2 0,5 6 0,-3-1 0,-9-28 0,3 15 0,0-1 0,1 0 0,-1 1 0,1-1 0,-1 0 0,1 1 0,0 0 0,0-1 0,1 1 0,-1 0 0,1 0 0,-1 0 0,1 1 0,0-1 0,0 1 0,0-1 0,1 1 0,-1 0 0,0 0 0,1 1 0,0-1 0,5-1 0,-7 2 0,1 0 0,-1 1 0,0-1 0,1 0 0,-1 1 0,1 0 0,-1 0 0,1 0 0,-1 0 0,1 0 0,-1 0 0,1 1 0,-1-1 0,1 1 0,-1-1 0,0 1 0,1 0 0,-1 0 0,0 0 0,0 1 0,0-1 0,0 0 0,0 1 0,0-1 0,0 1 0,0 0 0,0 0 0,-1-1 0,1 1 0,-1 0 0,1 0 0,-1 1 0,0-1 0,0 0 0,1 4 0,6 10 0,-11-36 0,3 19 0,6 20 0,0 0 0,1 0 0,12 23 0,-14-40 0,-1-10 0,-1-11 0,-1-129 0,-3 88 0,9-85 0,5 51 0,-9 205 0,-5-95 0,3 41 0,-2-53 0,1 0 0,-1 0 0,1 0 0,0 0 0,1-1 0,-1 1 0,1 0 0,-1-1 0,1 1 0,0-1 0,4 5 0,-6-7-36,0-1 0,0 1 0,1-1 1,-1 0-1,1 1 0,-1-1 0,0 1 0,1-1 0,-1 0 0,1 1 0,-1-1 0,1 0 0,-1 1 0,1-1 0,-1 0 0,1 0 0,-1 0 1,1 1-1,-1-1 0,1 0 0,0 0 0,-1 0 0,1 0 0,-1 0 0,1 0 0,-1 0 0,1 0 0,0 0 0,-1 0 0,1-1 0,-1 1 1,1 0-1,-1 0 0,1 0 0,-1-1 0,1 1 0,0-1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22T17:52:55.4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961 0,'-18'21,"1"0,-27 43,11-14,-183 260,211-305,0 1,0-1,0 0,0-1,-1 1,0-1,-10 6,-17 13,-20 18,-78 47,102-71,2 2,0 1,1 0,-28 30,-4 6,42-43,1 1,1 0,0 1,1 1,1 0,-16 26,6 5,14-25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22T18:04:14.248"/>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727 0,'-1'2,"0"-1,1 1,-1-1,0 1,1-1,-1 0,0 1,0-1,0 0,0 0,-1 0,1 0,0 0,0 0,-1 0,1 0,0 0,-3 0,-30 16,29-15,-22 13,0 1,-33 26,60-42,-18 14,1 2,-18 19,2-1,26-26,0 0,1 1,0-1,-9 18,-11 15,19-31,-2-1,0 0,0 0,0-1,-1 0,0-1,-22 12,13-7,11-7,1 1,1 0,-1 0,-9 12,-13 12,4-6,-23 27,40-42,1 1,0 0,-7 15,-12 19,18-32,1 1,0-1,1 2,0-1,2 0,-1 1,-2 17,3-16,-2 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22T18:04:16.526"/>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995 0,'1'9,"-1"0,-1-1,1 1,-1 0,-1-1,0 1,0-1,0 1,-1-1,0 0,-1 0,0 0,0 0,-1-1,0 0,-8 10,-58 55,50-52,0 1,-25 33,31-36,-27 27,28-31,1 1,-24 31,0 2,28-38,0 0,1 1,-10 16,-29 46,35-56,0 1,0 1,-12 29,21-41,-1-1,0 0,0 1,0-2,0 1,-1 0,-10 8,-15 19,16-17,1-2,-2 1,-28 20,27-22,-4 1,-1 0,-1-1,-34 15,37-20,1 1,0 0,0 2,1 0,1 1,-21 19,16-9,2-1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30T08:32:56.246"/>
    </inkml:context>
    <inkml:brush xml:id="br0">
      <inkml:brushProperty name="width" value="0.05" units="cm"/>
      <inkml:brushProperty name="height" value="0.05" units="cm"/>
      <inkml:brushProperty name="color" value="#FFFFFF"/>
    </inkml:brush>
  </inkml:definitions>
  <inkml:trace contextRef="#ctx0" brushRef="#br0">306 430 24540,'0'1'0,"1"0"0,-1 1 0,1 1 0,1 0 0,-1 1 0,2 1 0,0-1 0,0 1 0,1 0 0,0 0 0,0 1 0,1-1 0,1 2 0,1-1 0,0-1 0,1 1 0,0-1 0,1 0 0,0 1 0,0-1 0,1-1 0,1-1 0,-1 0 0,1 0 0,1-1 0,-2-1 0,1 0 0,1-1 0,-1-1 0,0-1 0,0 0 0,-1-1 0,0-1 0,-1 0 0,1-2 0,-1-1 0,-2 0 0,2 0 0,-3-2 0,0-1 0,-2 1 0,1-1 0,-2-1 0,-1-2 0,-1 2 0,0-3 0,-2 2 0,0-1 0,-1-1 0,-2 0 0,0 0 0,-1 0 0,-1 0 0,-2-1 0,1 1 0,-1-1 0,-1 2 0,-2-2 0,1 2 0,-1 0 0,-1-1 0,1 2 0,-1 0 0,-1-1 0,1 2 0,-1 0 0,0-1 0,0 2 0,0 1 0,1-1 0,0 1 0,0 1 0,0 0 0,1 0 0,0 1 0,1 1 0,0 0 0,1 1 0,0-1 0,1 1 0,1 1 0,0 0 0,0 0 0,2 1 0,0 0 0,1 0 0,0 1 0,1 0 0,0 0 0,1-1 0,1 2 0,-1-1 0,1 1 0,1 0 0,-2 1 0,2-1 0,0 2 0,-1-1 0,1 2 0,-1-1 0,0 0 0,0 1 0,0 2 0,-1-2 0,-1 1 0,0 0 0,0 1 0,-1 0 0,0 1 0,-1 0 0,-1 2 0,0-1 0,0 1 0,0 0 0,-1 1 0,-2 1 0,1 0 0,0 0 0,0 1 0,-2 2 0,1-1 0,0 2 0,0-1 0,-1 0 0,1 3 0,0-2 0,1 2 0,-2-1 0,2 1 0,0 1 0,0-1 0,0 2 0,2-2 0,0 2 0,1-2 0,0 2 0,1-1 0,0 0 0,1-1 0,1 1 0,1-1 0,1-1 0,1 1 0,0-2 0,2 1 0,1-2 0,0 0 0,0 0 0,2-2 0,0-1 0,1 1 0,1-2 0,0-1 0,0-1 0,1-1 0,2 1 0,-1-3 0,0 0 0,1-2 0,-1 0 0,1-1 0,0 0 0,0-2 0,0 0 0,-1-1 0,2-2 0,-2 1 0,-1-1 0,2-1 0,-2 1 0,-1-2 0,1 0 0,-1 0 0,-1 0 0,0-1 0,-1 1 0,0-1 0,0 0 0,-2 1 0,0 0 0,-1-1 0,0 2 0,0-1 0,-1 1 0,-1 1 0,0 0 0,0 0 0,0 1 0,-1 0 0,0 1 0,0 1 0,0 1 0,0 0 0,0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30T08:33:00.837"/>
    </inkml:context>
    <inkml:brush xml:id="br0">
      <inkml:brushProperty name="width" value="0.05" units="cm"/>
      <inkml:brushProperty name="height" value="0.05" units="cm"/>
      <inkml:brushProperty name="color" value="#FFFFFF"/>
    </inkml:brush>
  </inkml:definitions>
  <inkml:trace contextRef="#ctx0" brushRef="#br0">525 1 24513,'-525'200'0,"1575"-200"0,-1575-200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30T08:33:03.350"/>
    </inkml:context>
    <inkml:brush xml:id="br0">
      <inkml:brushProperty name="width" value="0.05" units="cm"/>
      <inkml:brushProperty name="height" value="0.05" units="cm"/>
      <inkml:brushProperty name="color" value="#FFFFFF"/>
    </inkml:brush>
  </inkml:definitions>
  <inkml:trace contextRef="#ctx0" brushRef="#br0">1772 2 24575,'-43'2'0,"-1"3"0,-76 17 0,-16 3 0,1-6 0,-135 11 0,-185 6 0,195 0 0,209-28 0,-9 3 0,0-3 0,-78 1 0,263-13 0,149-24 0,1084-96 0,-1182 112 0,103-5 0,-797 19 0,292-3 0,169 1 0,1-3 0,-103-19 0,233 19 0,458 4-1365,-507-1-5461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30T08:33:05.825"/>
    </inkml:context>
    <inkml:brush xml:id="br0">
      <inkml:brushProperty name="width" value="0.05" units="cm"/>
      <inkml:brushProperty name="height" value="0.05" units="cm"/>
      <inkml:brushProperty name="color" value="#FFFFFF"/>
    </inkml:brush>
  </inkml:definitions>
  <inkml:trace contextRef="#ctx0" brushRef="#br0">1545 1 24525,'-1545'393'0,"1764"-345"0,-438-96 0,388-98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30T08:33:11.622"/>
    </inkml:context>
    <inkml:brush xml:id="br0">
      <inkml:brushProperty name="width" value="0.05" units="cm"/>
      <inkml:brushProperty name="height" value="0.05" units="cm"/>
      <inkml:brushProperty name="color" value="#FFFFFF"/>
    </inkml:brush>
  </inkml:definitions>
  <inkml:trace contextRef="#ctx0" brushRef="#br0">344 337 24575,'1'-76'0,"-3"-84"0,2 157 0,0 1 0,-1 0 0,1-1 0,-1 1 0,1 0 0,-1-1 0,0 1 0,0 0 0,0 0 0,0 0 0,-1 0 0,1 0 0,-1 0 0,1 0 0,-1 0 0,1 0 0,-1 1 0,-4-4 0,2 3 0,0 0 0,0 0 0,0 0 0,-1 0 0,1 0 0,-1 1 0,1 0 0,-1 0 0,-5 0 0,-4 0 0,1 1 0,0 0 0,-1 1 0,1 0 0,0 1 0,-14 4 0,27-6 0,-1 0 0,0 0 0,0 0 0,0 0 0,1 0 0,-1 1 0,0-1 0,0 0 0,1 0 0,-1 0 0,0 1 0,0-1 0,1 0 0,-1 1 0,0-1 0,1 1 0,-1-1 0,0 1 0,1-1 0,-1 1 0,1-1 0,-1 1 0,1 0 0,-1-1 0,1 1 0,-1 0 0,1-1 0,0 1 0,-1 1 0,16 13 0,5 3 0,-7-3 0,17 25 0,-29-39 0,0 0 0,0 0 0,-1 0 0,1 1 0,0-1 0,-1 0 0,1 1 0,-1-1 0,0 0 0,1 1 0,-1-1 0,0 1 0,0-1 0,0 1 0,0-1 0,0 0 0,0 1 0,0-1 0,-1 1 0,1-1 0,0 1 0,-1-1 0,1 0 0,-1 1 0,1-1 0,-2 2 0,1-2 0,0 0 0,0-1 0,1 1 0,-1 0 0,0-1 0,0 1 0,0-1 0,0 1 0,0-1 0,0 0 0,0 1 0,0-1 0,0 0 0,0 0 0,0 1 0,0-1 0,0 0 0,0 0 0,0 0 0,0 0 0,0 0 0,-2-1 0,-25-8 0,9 2 0,18 7 0,1 0 0,-1 0 0,1 0 0,-1 0 0,0 0 0,1 0 0,-1 0 0,1 0 0,-1 1 0,1-1 0,-1 0 0,1 0 0,0 1 0,-1-1 0,1 0 0,-1 0 0,1 1 0,-1-1 0,1 0 0,0 1 0,-1-1 0,1 1 0,0-1 0,-1 1 0,1-1 0,0 0 0,0 1 0,0-1 0,-1 1 0,1-1 0,0 1 0,0-1 0,0 1 0,0-1 0,0 1 0,0-1 0,0 1 0,0 0 0,0-1 0,0 1 0,0-1 0,0 1 0,0-1 0,0 1 0,0-1 0,1 1 0,-1-1 0,0 1 0,0-1 0,1 1 0,10 26 0,-11-26 0,1-1 0,-1 1 0,1 0 0,-1 0 0,1 0 0,-1-1 0,1 1 0,0 0 0,0-1 0,-1 1 0,1 0 0,0-1 0,0 1 0,-1-1 0,1 0 0,0 1 0,0-1 0,0 1 0,0-1 0,0 0 0,0 0 0,0 0 0,0 1 0,-1-1 0,1 0 0,0 0 0,0 0 0,0 0 0,0-1 0,0 1 0,0 0 0,0 0 0,0-1 0,0 1 0,0 0 0,0-1 0,-1 1 0,1-1 0,0 1 0,0-1 0,0 1 0,-1-1 0,1 1 0,0-1 0,-1 0 0,2-1 0,4-5 0,-1-1 0,1 0 0,-1 0 0,4-11 0,6-7 0,-14 25 0,0 0 0,-1 0 0,1 0 0,0 0 0,0 0 0,0 0 0,0 0 0,0 0 0,0 0 0,0 1 0,0-1 0,0 0 0,0 1 0,0-1 0,0 0 0,1 1 0,-1-1 0,0 1 0,0 0 0,1 0 0,-1-1 0,0 1 0,0 0 0,1 0 0,-1 0 0,0 0 0,1 0 0,-1 0 0,0 1 0,1-1 0,-1 0 0,0 1 0,2 0 0,0 2 0,1 0 0,-1 0 0,0 0 0,0 0 0,0 1 0,-1-1 0,5 8 0,3 3 0,-10-13 0,0-1 0,0 0 0,0 0 0,0 1 0,1-1 0,-1 0 0,0 0 0,0 1 0,0-1 0,1 0 0,-1 0 0,0 1 0,0-1 0,0 0 0,1 0 0,-1 0 0,0 0 0,1 0 0,-1 1 0,0-1 0,0 0 0,1 0 0,-1 0 0,0 0 0,1 0 0,-1 0 0,0 0 0,1 0 0,-1 0 0,0 0 0,0 0 0,1 0 0,-1 0 0,0 0 0,1 0 0,-1-1 0,0 1 0,1 0 0,7-13 0,0-24 0,-7 33 0,2-15 0,-1 6 0,0-1 0,1 0 0,1 0 0,0 1 0,1 0 0,10-20 0,-15 33 0,0 0 0,0 0 0,0-1 0,0 1 0,0 0 0,0 0 0,0 0 0,0-1 0,0 1 0,0 0 0,0 0 0,0 0 0,1-1 0,-1 1 0,0 0 0,0 0 0,0 0 0,0 0 0,1-1 0,-1 1 0,0 0 0,0 0 0,0 0 0,1 0 0,-1 0 0,0 0 0,0 0 0,0 0 0,1 0 0,-1-1 0,0 1 0,0 0 0,0 0 0,1 0 0,-1 0 0,0 0 0,0 0 0,1 0 0,-1 0 0,0 1 0,0-1 0,0 0 0,1 0 0,-1 0 0,0 0 0,3 13 0,-6 19 0,1-27 0,0 0 0,0 0 0,0-1 0,-1 1 0,1-1 0,-1 1 0,0-1 0,0 0 0,-1 0 0,-6 6 0,-1-1 0,0 0 0,-20 10 0,23-14 0,-1 0 0,0 0 0,1 1 0,0 1 0,1-1 0,-1 1 0,-9 12 0,7-5 0,6-7 0,-1 0 0,1 0 0,-2-1 0,1 0 0,-1 0 0,-9 8 0,13-13 0,1 0 0,-1 0 0,0 0 0,0-1 0,1 1 0,-1-1 0,0 1 0,0-1 0,0 1 0,0-1 0,0 0 0,0 0 0,0 0 0,0 0 0,0 0 0,0 0 0,1-1 0,-1 1 0,0-1 0,0 1 0,0-1 0,0 0 0,1 0 0,-1 0 0,0 0 0,1 0 0,-1 0 0,1 0 0,-1 0 0,1-1 0,-1 1 0,1 0 0,-2-3 0,-9-8 0,1-1 0,1 0 0,0-1 0,0 0 0,1 0 0,-12-29 0,-3-2 0,26 52 0,11 30 0,-9-31 0,0-1 0,0 1 0,0-1 0,11 9 0,-15-13 0,1 0 0,0-1 0,-1 1 0,1-1 0,-1 1 0,1-1 0,0 1 0,-1-1 0,1 1 0,0-1 0,0 0 0,-1 1 0,1-1 0,0 0 0,0 0 0,-1 1 0,1-1 0,0 0 0,0 0 0,0 0 0,0 0 0,-1 0 0,1 0 0,0 0 0,0-1 0,0 1 0,-1 0 0,1 0 0,0 0 0,0-1 0,-1 1 0,1-1 0,0 1 0,-1 0 0,1-1 0,0 1 0,-1-1 0,1 1 0,0-1 0,-1 0 0,1 1 0,-1-1 0,1 0 0,-1 1 0,0-1 0,1 0 0,-1 1 0,0-1 0,1 0 0,-1 0 0,0 0 0,0 1 0,0-1 0,1 0 0,-1-1 0,1-5 0,1 0 0,1 0 0,-1 1 0,1-1 0,1 1 0,5-9 0,-7 12 0,-1 1 0,2 0 0,-1 0 0,0 0 0,0 1 0,1-1 0,-1 0 0,1 1 0,-1 0 0,1-1 0,0 1 0,-1 0 0,1 0 0,0 1 0,0-1 0,0 1 0,-1-1 0,1 1 0,4 0 0,0 0 0,0 1 0,0 0 0,0 0 0,0 1 0,-1 0 0,1 0 0,0 1 0,-1-1 0,12 8 0,-10-6 0,-1 0 0,1-1 0,0 0 0,0 0 0,13 2 0,-20-4 0,1-1 0,-1 0 0,1 0 0,-1-1 0,1 1 0,0 0 0,-1 0 0,0-1 0,1 1 0,-1-1 0,1 1 0,-1-1 0,1 0 0,-1 0 0,0 1 0,0-1 0,1 0 0,-1 0 0,0 0 0,0 0 0,0-1 0,0 1 0,1-2 0,-1 2 0,-1 0 0,1 1 0,-1-1 0,1 0 0,-1 0 0,0 1 0,0-1 0,1 0 0,-1 0 0,0 1 0,0-1 0,0 0 0,0 0 0,0 0 0,0 0 0,0 1 0,0-1 0,0 0 0,-1 0 0,1 0 0,0 1 0,0-1 0,-1 0 0,1 0 0,0 1 0,-1-1 0,1 0 0,-1 1 0,1-1 0,-1 0 0,1 1 0,-1-1 0,1 1 0,-1-1 0,0 1 0,1-1 0,-1 1 0,0-1 0,1 1 0,-1 0 0,0-1 0,0 1 0,0 0 0,-1-1 0,1 1 0,0 0 0,0 0 0,-1 0 0,1 0 0,0 0 0,-1 0 0,1 0 0,0 0 0,0 0 0,-1 0 0,1 1 0,0-1 0,0 1 0,0-1 0,0 1 0,-1-1 0,1 1 0,0 0 0,0-1 0,0 1 0,0 0 0,0 0 0,0 0 0,-1 1 0,-23 32 0,13-16 0,11-17-45,0 0-1,1-1 1,-1 1-1,0 0 1,0 0-1,0 0 1,0 0-1,0-1 1,0 1-1,0 0 1,-1-1-1,1 1 1,0-1-1,0 1 1,0-1-1,-1 0 1,1 0-1,0 1 1,0-1-1,-1 0 1,1 0-1,0 0 1,0 0-1,-1 0 0,1-1 1,0 1-1,0 0 1,-1 0-1,0-1 1,-10-4-6781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30T08:33:18.496"/>
    </inkml:context>
    <inkml:brush xml:id="br0">
      <inkml:brushProperty name="width" value="0.35" units="cm"/>
      <inkml:brushProperty name="height" value="0.35" units="cm"/>
      <inkml:brushProperty name="color" value="#FFFFFF"/>
    </inkml:brush>
  </inkml:definitions>
  <inkml:trace contextRef="#ctx0" brushRef="#br0">0 1 24575,'16'1'0,"-1"1"0,0 1 0,0 1 0,0 0 0,0 1 0,-1 0 0,18 10 0,41 13 0,61 10 0,-50-15 0,-63-16 0,1 0 0,0-2 0,0-1 0,25 2 0,58-6 0,-67-1 0,-1 1 0,1 2 0,46 7 0,-20 7 0,48 7 0,-98-22 0,0 0 0,0 0 0,0-2 0,1 1 0,-1-2 0,15-3 0,-10 0 0,1 1 0,-1 0 0,1 2 0,0 0 0,-1 1 0,1 1 0,0 1 0,0 1 0,28 6 0,-10-1 0,0-1 0,1-1 0,-1-2 0,1-2 0,46-5 0,5 2 0,-59 1 0,0 2 0,1 2 0,52 10 0,-23-4 333,-44-8-899,-1 2 0,24 5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30T08:33:20.997"/>
    </inkml:context>
    <inkml:brush xml:id="br0">
      <inkml:brushProperty name="width" value="0.35" units="cm"/>
      <inkml:brushProperty name="height" value="0.35" units="cm"/>
      <inkml:brushProperty name="color" value="#FFFFFF"/>
    </inkml:brush>
  </inkml:definitions>
  <inkml:trace contextRef="#ctx0" brushRef="#br0">628 288 24377,'-628'-287'0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CA06A-9674-44A2-9CC4-5128EC4C0E36}" type="datetimeFigureOut">
              <a:rPr lang="en-US" smtClean="0"/>
              <a:t>5/31/2025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a-IR"/>
              <a:t>ارائه دهنده: حوریه حیدری</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1C4206-2A0E-4B41-985C-0E3E846DB9F6}" type="slidenum">
              <a:rPr lang="en-US" smtClean="0"/>
              <a:t>‹#›</a:t>
            </a:fld>
            <a:endParaRPr lang="en-US" dirty="0"/>
          </a:p>
        </p:txBody>
      </p:sp>
    </p:spTree>
    <p:extLst>
      <p:ext uri="{BB962C8B-B14F-4D97-AF65-F5344CB8AC3E}">
        <p14:creationId xmlns:p14="http://schemas.microsoft.com/office/powerpoint/2010/main" val="119762997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1C4206-2A0E-4B41-985C-0E3E846DB9F6}" type="slidenum">
              <a:rPr lang="en-US" smtClean="0"/>
              <a:t>5</a:t>
            </a:fld>
            <a:endParaRPr lang="en-US" dirty="0"/>
          </a:p>
        </p:txBody>
      </p:sp>
      <p:sp>
        <p:nvSpPr>
          <p:cNvPr id="5" name="Footer Placeholder 4">
            <a:extLst>
              <a:ext uri="{FF2B5EF4-FFF2-40B4-BE49-F238E27FC236}">
                <a16:creationId xmlns:a16="http://schemas.microsoft.com/office/drawing/2014/main" id="{CF9E4475-839D-162E-49E3-21A1CA22E3F7}"/>
              </a:ext>
            </a:extLst>
          </p:cNvPr>
          <p:cNvSpPr>
            <a:spLocks noGrp="1"/>
          </p:cNvSpPr>
          <p:nvPr>
            <p:ph type="ftr" sz="quarter" idx="4"/>
          </p:nvPr>
        </p:nvSpPr>
        <p:spPr/>
        <p:txBody>
          <a:bodyPr/>
          <a:lstStyle/>
          <a:p>
            <a:r>
              <a:rPr lang="fa-IR"/>
              <a:t>ارائه دهنده: حوریه حیدری</a:t>
            </a:r>
            <a:endParaRPr lang="en-US" dirty="0"/>
          </a:p>
        </p:txBody>
      </p:sp>
    </p:spTree>
    <p:extLst>
      <p:ext uri="{BB962C8B-B14F-4D97-AF65-F5344CB8AC3E}">
        <p14:creationId xmlns:p14="http://schemas.microsoft.com/office/powerpoint/2010/main" val="305839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fa-IR"/>
              <a:t>ارائه دهنده: حوریه حیدری</a:t>
            </a:r>
            <a:endParaRPr lang="en-US" dirty="0"/>
          </a:p>
        </p:txBody>
      </p:sp>
      <p:sp>
        <p:nvSpPr>
          <p:cNvPr id="5" name="Slide Number Placeholder 4"/>
          <p:cNvSpPr>
            <a:spLocks noGrp="1"/>
          </p:cNvSpPr>
          <p:nvPr>
            <p:ph type="sldNum" sz="quarter" idx="5"/>
          </p:nvPr>
        </p:nvSpPr>
        <p:spPr/>
        <p:txBody>
          <a:bodyPr/>
          <a:lstStyle/>
          <a:p>
            <a:fld id="{5E1C4206-2A0E-4B41-985C-0E3E846DB9F6}" type="slidenum">
              <a:rPr lang="en-US" smtClean="0"/>
              <a:t>28</a:t>
            </a:fld>
            <a:endParaRPr lang="en-US" dirty="0"/>
          </a:p>
        </p:txBody>
      </p:sp>
    </p:spTree>
    <p:extLst>
      <p:ext uri="{BB962C8B-B14F-4D97-AF65-F5344CB8AC3E}">
        <p14:creationId xmlns:p14="http://schemas.microsoft.com/office/powerpoint/2010/main" val="4104324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1B605-C9C3-BB8C-1B1F-8F6D470775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D4FD81-5ECF-F7D2-C9BD-CBA62D5E3C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A2221D-44E7-CBAA-AC6E-356505FCBE58}"/>
              </a:ext>
            </a:extLst>
          </p:cNvPr>
          <p:cNvSpPr>
            <a:spLocks noGrp="1"/>
          </p:cNvSpPr>
          <p:nvPr>
            <p:ph type="dt" sz="half" idx="10"/>
          </p:nvPr>
        </p:nvSpPr>
        <p:spPr/>
        <p:txBody>
          <a:bodyPr/>
          <a:lstStyle/>
          <a:p>
            <a:fld id="{95119F55-3B6A-4A19-B8C0-DEA30AF59609}" type="datetime1">
              <a:rPr lang="en-US" smtClean="0"/>
              <a:t>5/31/2025</a:t>
            </a:fld>
            <a:endParaRPr lang="en-US" dirty="0"/>
          </a:p>
        </p:txBody>
      </p:sp>
      <p:sp>
        <p:nvSpPr>
          <p:cNvPr id="5" name="Footer Placeholder 4">
            <a:extLst>
              <a:ext uri="{FF2B5EF4-FFF2-40B4-BE49-F238E27FC236}">
                <a16:creationId xmlns:a16="http://schemas.microsoft.com/office/drawing/2014/main" id="{BD98B2EA-5B7F-7417-CA57-986B83EA4526}"/>
              </a:ext>
            </a:extLst>
          </p:cNvPr>
          <p:cNvSpPr>
            <a:spLocks noGrp="1"/>
          </p:cNvSpPr>
          <p:nvPr>
            <p:ph type="ftr" sz="quarter" idx="11"/>
          </p:nvPr>
        </p:nvSpPr>
        <p:spPr/>
        <p:txBody>
          <a:bodyPr/>
          <a:lstStyle/>
          <a:p>
            <a:r>
              <a:rPr lang="fa-IR"/>
              <a:t>ارائه دهنده: حوریه حیدری</a:t>
            </a:r>
            <a:endParaRPr lang="en-US" dirty="0"/>
          </a:p>
        </p:txBody>
      </p:sp>
      <p:sp>
        <p:nvSpPr>
          <p:cNvPr id="6" name="Slide Number Placeholder 5">
            <a:extLst>
              <a:ext uri="{FF2B5EF4-FFF2-40B4-BE49-F238E27FC236}">
                <a16:creationId xmlns:a16="http://schemas.microsoft.com/office/drawing/2014/main" id="{834FC907-BBC2-CAA5-73BB-E71F0C0B28E0}"/>
              </a:ext>
            </a:extLst>
          </p:cNvPr>
          <p:cNvSpPr>
            <a:spLocks noGrp="1"/>
          </p:cNvSpPr>
          <p:nvPr>
            <p:ph type="sldNum" sz="quarter" idx="12"/>
          </p:nvPr>
        </p:nvSpPr>
        <p:spPr/>
        <p:txBody>
          <a:bodyPr/>
          <a:lstStyle/>
          <a:p>
            <a:fld id="{667E566D-FD8B-402E-B9F0-7722C4F4AE61}" type="slidenum">
              <a:rPr lang="en-US" smtClean="0"/>
              <a:t>‹#›</a:t>
            </a:fld>
            <a:endParaRPr lang="en-US" dirty="0"/>
          </a:p>
        </p:txBody>
      </p:sp>
    </p:spTree>
    <p:extLst>
      <p:ext uri="{BB962C8B-B14F-4D97-AF65-F5344CB8AC3E}">
        <p14:creationId xmlns:p14="http://schemas.microsoft.com/office/powerpoint/2010/main" val="378167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88D6B-620A-7B3C-EE0C-7CCC3EACF5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DA87E5-31CD-0419-9204-3BABB13B51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A5AFD-0924-B9F2-FD43-E77382989FE8}"/>
              </a:ext>
            </a:extLst>
          </p:cNvPr>
          <p:cNvSpPr>
            <a:spLocks noGrp="1"/>
          </p:cNvSpPr>
          <p:nvPr>
            <p:ph type="dt" sz="half" idx="10"/>
          </p:nvPr>
        </p:nvSpPr>
        <p:spPr/>
        <p:txBody>
          <a:bodyPr/>
          <a:lstStyle/>
          <a:p>
            <a:fld id="{F85A26F7-B224-49F6-A1E2-20A4A62BA454}" type="datetime1">
              <a:rPr lang="en-US" smtClean="0"/>
              <a:t>5/31/2025</a:t>
            </a:fld>
            <a:endParaRPr lang="en-US" dirty="0"/>
          </a:p>
        </p:txBody>
      </p:sp>
      <p:sp>
        <p:nvSpPr>
          <p:cNvPr id="5" name="Footer Placeholder 4">
            <a:extLst>
              <a:ext uri="{FF2B5EF4-FFF2-40B4-BE49-F238E27FC236}">
                <a16:creationId xmlns:a16="http://schemas.microsoft.com/office/drawing/2014/main" id="{BC5FB338-6DAD-9CEC-1DC3-8ADF952527B9}"/>
              </a:ext>
            </a:extLst>
          </p:cNvPr>
          <p:cNvSpPr>
            <a:spLocks noGrp="1"/>
          </p:cNvSpPr>
          <p:nvPr>
            <p:ph type="ftr" sz="quarter" idx="11"/>
          </p:nvPr>
        </p:nvSpPr>
        <p:spPr/>
        <p:txBody>
          <a:bodyPr/>
          <a:lstStyle/>
          <a:p>
            <a:r>
              <a:rPr lang="fa-IR"/>
              <a:t>ارائه دهنده: حوریه حیدری</a:t>
            </a:r>
            <a:endParaRPr lang="en-US" dirty="0"/>
          </a:p>
        </p:txBody>
      </p:sp>
      <p:sp>
        <p:nvSpPr>
          <p:cNvPr id="6" name="Slide Number Placeholder 5">
            <a:extLst>
              <a:ext uri="{FF2B5EF4-FFF2-40B4-BE49-F238E27FC236}">
                <a16:creationId xmlns:a16="http://schemas.microsoft.com/office/drawing/2014/main" id="{8E04F245-E4AF-FBDC-239C-080AFD58CCD1}"/>
              </a:ext>
            </a:extLst>
          </p:cNvPr>
          <p:cNvSpPr>
            <a:spLocks noGrp="1"/>
          </p:cNvSpPr>
          <p:nvPr>
            <p:ph type="sldNum" sz="quarter" idx="12"/>
          </p:nvPr>
        </p:nvSpPr>
        <p:spPr/>
        <p:txBody>
          <a:bodyPr/>
          <a:lstStyle/>
          <a:p>
            <a:fld id="{667E566D-FD8B-402E-B9F0-7722C4F4AE61}" type="slidenum">
              <a:rPr lang="en-US" smtClean="0"/>
              <a:t>‹#›</a:t>
            </a:fld>
            <a:endParaRPr lang="en-US" dirty="0"/>
          </a:p>
        </p:txBody>
      </p:sp>
    </p:spTree>
    <p:extLst>
      <p:ext uri="{BB962C8B-B14F-4D97-AF65-F5344CB8AC3E}">
        <p14:creationId xmlns:p14="http://schemas.microsoft.com/office/powerpoint/2010/main" val="39420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AE0BD0-67A0-492A-4567-9E46D1ED52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1BED35-8F48-DDD4-1307-90D9FE8C2D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65A727-4E24-546D-F261-27F286FA372A}"/>
              </a:ext>
            </a:extLst>
          </p:cNvPr>
          <p:cNvSpPr>
            <a:spLocks noGrp="1"/>
          </p:cNvSpPr>
          <p:nvPr>
            <p:ph type="dt" sz="half" idx="10"/>
          </p:nvPr>
        </p:nvSpPr>
        <p:spPr/>
        <p:txBody>
          <a:bodyPr/>
          <a:lstStyle/>
          <a:p>
            <a:fld id="{BA3A024A-9DDD-452B-9DF8-61BA0FE40E8A}" type="datetime1">
              <a:rPr lang="en-US" smtClean="0"/>
              <a:t>5/31/2025</a:t>
            </a:fld>
            <a:endParaRPr lang="en-US" dirty="0"/>
          </a:p>
        </p:txBody>
      </p:sp>
      <p:sp>
        <p:nvSpPr>
          <p:cNvPr id="5" name="Footer Placeholder 4">
            <a:extLst>
              <a:ext uri="{FF2B5EF4-FFF2-40B4-BE49-F238E27FC236}">
                <a16:creationId xmlns:a16="http://schemas.microsoft.com/office/drawing/2014/main" id="{C70E869A-461F-4C25-6294-57B51099BA13}"/>
              </a:ext>
            </a:extLst>
          </p:cNvPr>
          <p:cNvSpPr>
            <a:spLocks noGrp="1"/>
          </p:cNvSpPr>
          <p:nvPr>
            <p:ph type="ftr" sz="quarter" idx="11"/>
          </p:nvPr>
        </p:nvSpPr>
        <p:spPr/>
        <p:txBody>
          <a:bodyPr/>
          <a:lstStyle/>
          <a:p>
            <a:r>
              <a:rPr lang="fa-IR"/>
              <a:t>ارائه دهنده: حوریه حیدری</a:t>
            </a:r>
            <a:endParaRPr lang="en-US" dirty="0"/>
          </a:p>
        </p:txBody>
      </p:sp>
      <p:sp>
        <p:nvSpPr>
          <p:cNvPr id="6" name="Slide Number Placeholder 5">
            <a:extLst>
              <a:ext uri="{FF2B5EF4-FFF2-40B4-BE49-F238E27FC236}">
                <a16:creationId xmlns:a16="http://schemas.microsoft.com/office/drawing/2014/main" id="{2BF03748-8857-312C-CB13-5FAF30D6CE65}"/>
              </a:ext>
            </a:extLst>
          </p:cNvPr>
          <p:cNvSpPr>
            <a:spLocks noGrp="1"/>
          </p:cNvSpPr>
          <p:nvPr>
            <p:ph type="sldNum" sz="quarter" idx="12"/>
          </p:nvPr>
        </p:nvSpPr>
        <p:spPr/>
        <p:txBody>
          <a:bodyPr/>
          <a:lstStyle/>
          <a:p>
            <a:fld id="{667E566D-FD8B-402E-B9F0-7722C4F4AE61}" type="slidenum">
              <a:rPr lang="en-US" smtClean="0"/>
              <a:t>‹#›</a:t>
            </a:fld>
            <a:endParaRPr lang="en-US" dirty="0"/>
          </a:p>
        </p:txBody>
      </p:sp>
    </p:spTree>
    <p:extLst>
      <p:ext uri="{BB962C8B-B14F-4D97-AF65-F5344CB8AC3E}">
        <p14:creationId xmlns:p14="http://schemas.microsoft.com/office/powerpoint/2010/main" val="339377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1071A-5B8E-4DC9-B02B-6AA5CB3E0D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28EE35-12A7-6BDB-097F-39696F3F10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53EEFD-04DD-7D41-B364-DC0ED33FFBC2}"/>
              </a:ext>
            </a:extLst>
          </p:cNvPr>
          <p:cNvSpPr>
            <a:spLocks noGrp="1"/>
          </p:cNvSpPr>
          <p:nvPr>
            <p:ph type="dt" sz="half" idx="10"/>
          </p:nvPr>
        </p:nvSpPr>
        <p:spPr/>
        <p:txBody>
          <a:bodyPr/>
          <a:lstStyle/>
          <a:p>
            <a:fld id="{8BC66811-F04D-496A-A2C2-2707B7F9F1C0}" type="datetime1">
              <a:rPr lang="en-US" smtClean="0"/>
              <a:t>5/31/2025</a:t>
            </a:fld>
            <a:endParaRPr lang="en-US" dirty="0"/>
          </a:p>
        </p:txBody>
      </p:sp>
      <p:sp>
        <p:nvSpPr>
          <p:cNvPr id="5" name="Footer Placeholder 4">
            <a:extLst>
              <a:ext uri="{FF2B5EF4-FFF2-40B4-BE49-F238E27FC236}">
                <a16:creationId xmlns:a16="http://schemas.microsoft.com/office/drawing/2014/main" id="{F570829A-97A5-75C8-1ED8-EFBB6431DEFA}"/>
              </a:ext>
            </a:extLst>
          </p:cNvPr>
          <p:cNvSpPr>
            <a:spLocks noGrp="1"/>
          </p:cNvSpPr>
          <p:nvPr>
            <p:ph type="ftr" sz="quarter" idx="11"/>
          </p:nvPr>
        </p:nvSpPr>
        <p:spPr/>
        <p:txBody>
          <a:bodyPr/>
          <a:lstStyle/>
          <a:p>
            <a:r>
              <a:rPr lang="fa-IR"/>
              <a:t>ارائه دهنده: حوریه حیدری</a:t>
            </a:r>
            <a:endParaRPr lang="en-US" dirty="0"/>
          </a:p>
        </p:txBody>
      </p:sp>
      <p:sp>
        <p:nvSpPr>
          <p:cNvPr id="6" name="Slide Number Placeholder 5">
            <a:extLst>
              <a:ext uri="{FF2B5EF4-FFF2-40B4-BE49-F238E27FC236}">
                <a16:creationId xmlns:a16="http://schemas.microsoft.com/office/drawing/2014/main" id="{284A2787-79F1-0925-813D-3194727BDBEB}"/>
              </a:ext>
            </a:extLst>
          </p:cNvPr>
          <p:cNvSpPr>
            <a:spLocks noGrp="1"/>
          </p:cNvSpPr>
          <p:nvPr>
            <p:ph type="sldNum" sz="quarter" idx="12"/>
          </p:nvPr>
        </p:nvSpPr>
        <p:spPr/>
        <p:txBody>
          <a:bodyPr/>
          <a:lstStyle/>
          <a:p>
            <a:fld id="{667E566D-FD8B-402E-B9F0-7722C4F4AE61}" type="slidenum">
              <a:rPr lang="en-US" smtClean="0"/>
              <a:t>‹#›</a:t>
            </a:fld>
            <a:endParaRPr lang="en-US" dirty="0"/>
          </a:p>
        </p:txBody>
      </p:sp>
    </p:spTree>
    <p:extLst>
      <p:ext uri="{BB962C8B-B14F-4D97-AF65-F5344CB8AC3E}">
        <p14:creationId xmlns:p14="http://schemas.microsoft.com/office/powerpoint/2010/main" val="160612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8FE6C-3C7C-091E-85B5-393595C68B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7E8898-A366-16C6-75F6-AD6E7C2FDA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1537F8-FFD8-7DE0-6087-DB7687CB46D3}"/>
              </a:ext>
            </a:extLst>
          </p:cNvPr>
          <p:cNvSpPr>
            <a:spLocks noGrp="1"/>
          </p:cNvSpPr>
          <p:nvPr>
            <p:ph type="dt" sz="half" idx="10"/>
          </p:nvPr>
        </p:nvSpPr>
        <p:spPr/>
        <p:txBody>
          <a:bodyPr/>
          <a:lstStyle/>
          <a:p>
            <a:fld id="{4AAF665A-3BF3-44AB-9891-4346870B3701}" type="datetime1">
              <a:rPr lang="en-US" smtClean="0"/>
              <a:t>5/31/2025</a:t>
            </a:fld>
            <a:endParaRPr lang="en-US" dirty="0"/>
          </a:p>
        </p:txBody>
      </p:sp>
      <p:sp>
        <p:nvSpPr>
          <p:cNvPr id="5" name="Footer Placeholder 4">
            <a:extLst>
              <a:ext uri="{FF2B5EF4-FFF2-40B4-BE49-F238E27FC236}">
                <a16:creationId xmlns:a16="http://schemas.microsoft.com/office/drawing/2014/main" id="{18A291EC-A4A6-B26C-1324-44B654EE036E}"/>
              </a:ext>
            </a:extLst>
          </p:cNvPr>
          <p:cNvSpPr>
            <a:spLocks noGrp="1"/>
          </p:cNvSpPr>
          <p:nvPr>
            <p:ph type="ftr" sz="quarter" idx="11"/>
          </p:nvPr>
        </p:nvSpPr>
        <p:spPr/>
        <p:txBody>
          <a:bodyPr/>
          <a:lstStyle/>
          <a:p>
            <a:r>
              <a:rPr lang="fa-IR"/>
              <a:t>ارائه دهنده: حوریه حیدری</a:t>
            </a:r>
            <a:endParaRPr lang="en-US" dirty="0"/>
          </a:p>
        </p:txBody>
      </p:sp>
      <p:sp>
        <p:nvSpPr>
          <p:cNvPr id="6" name="Slide Number Placeholder 5">
            <a:extLst>
              <a:ext uri="{FF2B5EF4-FFF2-40B4-BE49-F238E27FC236}">
                <a16:creationId xmlns:a16="http://schemas.microsoft.com/office/drawing/2014/main" id="{DE5C721D-C8A7-2D46-5C29-01251DA3DF71}"/>
              </a:ext>
            </a:extLst>
          </p:cNvPr>
          <p:cNvSpPr>
            <a:spLocks noGrp="1"/>
          </p:cNvSpPr>
          <p:nvPr>
            <p:ph type="sldNum" sz="quarter" idx="12"/>
          </p:nvPr>
        </p:nvSpPr>
        <p:spPr/>
        <p:txBody>
          <a:bodyPr/>
          <a:lstStyle/>
          <a:p>
            <a:fld id="{667E566D-FD8B-402E-B9F0-7722C4F4AE61}" type="slidenum">
              <a:rPr lang="en-US" smtClean="0"/>
              <a:t>‹#›</a:t>
            </a:fld>
            <a:endParaRPr lang="en-US" dirty="0"/>
          </a:p>
        </p:txBody>
      </p:sp>
    </p:spTree>
    <p:extLst>
      <p:ext uri="{BB962C8B-B14F-4D97-AF65-F5344CB8AC3E}">
        <p14:creationId xmlns:p14="http://schemas.microsoft.com/office/powerpoint/2010/main" val="528160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EBA8-C634-94C2-CBA4-DD61A6E0DA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251057-70ED-20F1-A732-2784458B49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C04CE4-D1C1-D3CB-45A8-F63123C25F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904FD2-DC79-AED6-A07D-439A9ED2FDFF}"/>
              </a:ext>
            </a:extLst>
          </p:cNvPr>
          <p:cNvSpPr>
            <a:spLocks noGrp="1"/>
          </p:cNvSpPr>
          <p:nvPr>
            <p:ph type="dt" sz="half" idx="10"/>
          </p:nvPr>
        </p:nvSpPr>
        <p:spPr/>
        <p:txBody>
          <a:bodyPr/>
          <a:lstStyle/>
          <a:p>
            <a:fld id="{86CC1DCF-9533-46A5-ABCE-12A8CDFE5813}" type="datetime1">
              <a:rPr lang="en-US" smtClean="0"/>
              <a:t>5/31/2025</a:t>
            </a:fld>
            <a:endParaRPr lang="en-US" dirty="0"/>
          </a:p>
        </p:txBody>
      </p:sp>
      <p:sp>
        <p:nvSpPr>
          <p:cNvPr id="6" name="Footer Placeholder 5">
            <a:extLst>
              <a:ext uri="{FF2B5EF4-FFF2-40B4-BE49-F238E27FC236}">
                <a16:creationId xmlns:a16="http://schemas.microsoft.com/office/drawing/2014/main" id="{13F50C60-9D14-42E7-3688-F339980F602C}"/>
              </a:ext>
            </a:extLst>
          </p:cNvPr>
          <p:cNvSpPr>
            <a:spLocks noGrp="1"/>
          </p:cNvSpPr>
          <p:nvPr>
            <p:ph type="ftr" sz="quarter" idx="11"/>
          </p:nvPr>
        </p:nvSpPr>
        <p:spPr/>
        <p:txBody>
          <a:bodyPr/>
          <a:lstStyle/>
          <a:p>
            <a:r>
              <a:rPr lang="fa-IR"/>
              <a:t>ارائه دهنده: حوریه حیدری</a:t>
            </a:r>
            <a:endParaRPr lang="en-US" dirty="0"/>
          </a:p>
        </p:txBody>
      </p:sp>
      <p:sp>
        <p:nvSpPr>
          <p:cNvPr id="7" name="Slide Number Placeholder 6">
            <a:extLst>
              <a:ext uri="{FF2B5EF4-FFF2-40B4-BE49-F238E27FC236}">
                <a16:creationId xmlns:a16="http://schemas.microsoft.com/office/drawing/2014/main" id="{1F7A4066-D4F8-13AD-0B0A-EB03EB3A6C3C}"/>
              </a:ext>
            </a:extLst>
          </p:cNvPr>
          <p:cNvSpPr>
            <a:spLocks noGrp="1"/>
          </p:cNvSpPr>
          <p:nvPr>
            <p:ph type="sldNum" sz="quarter" idx="12"/>
          </p:nvPr>
        </p:nvSpPr>
        <p:spPr/>
        <p:txBody>
          <a:bodyPr/>
          <a:lstStyle/>
          <a:p>
            <a:fld id="{667E566D-FD8B-402E-B9F0-7722C4F4AE61}" type="slidenum">
              <a:rPr lang="en-US" smtClean="0"/>
              <a:t>‹#›</a:t>
            </a:fld>
            <a:endParaRPr lang="en-US" dirty="0"/>
          </a:p>
        </p:txBody>
      </p:sp>
    </p:spTree>
    <p:extLst>
      <p:ext uri="{BB962C8B-B14F-4D97-AF65-F5344CB8AC3E}">
        <p14:creationId xmlns:p14="http://schemas.microsoft.com/office/powerpoint/2010/main" val="1624029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FD8B1-C19D-58E5-42DF-A4162D9F0F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68554F-6EB7-CF76-24FF-D6ABBF508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679A91-FDBA-E1B4-9CD5-64273B039F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BEF52E-448B-585B-A59F-8750EE7571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59D33E-CD04-146D-CCDC-C709CA809A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14CF9D-F838-35AC-9882-B9E4DB97896E}"/>
              </a:ext>
            </a:extLst>
          </p:cNvPr>
          <p:cNvSpPr>
            <a:spLocks noGrp="1"/>
          </p:cNvSpPr>
          <p:nvPr>
            <p:ph type="dt" sz="half" idx="10"/>
          </p:nvPr>
        </p:nvSpPr>
        <p:spPr/>
        <p:txBody>
          <a:bodyPr/>
          <a:lstStyle/>
          <a:p>
            <a:fld id="{84C820F9-F147-4297-B3CC-06E776A38F33}" type="datetime1">
              <a:rPr lang="en-US" smtClean="0"/>
              <a:t>5/31/2025</a:t>
            </a:fld>
            <a:endParaRPr lang="en-US" dirty="0"/>
          </a:p>
        </p:txBody>
      </p:sp>
      <p:sp>
        <p:nvSpPr>
          <p:cNvPr id="8" name="Footer Placeholder 7">
            <a:extLst>
              <a:ext uri="{FF2B5EF4-FFF2-40B4-BE49-F238E27FC236}">
                <a16:creationId xmlns:a16="http://schemas.microsoft.com/office/drawing/2014/main" id="{9FB7F501-0F29-B09E-EA8F-8E5736A07F63}"/>
              </a:ext>
            </a:extLst>
          </p:cNvPr>
          <p:cNvSpPr>
            <a:spLocks noGrp="1"/>
          </p:cNvSpPr>
          <p:nvPr>
            <p:ph type="ftr" sz="quarter" idx="11"/>
          </p:nvPr>
        </p:nvSpPr>
        <p:spPr/>
        <p:txBody>
          <a:bodyPr/>
          <a:lstStyle/>
          <a:p>
            <a:r>
              <a:rPr lang="fa-IR"/>
              <a:t>ارائه دهنده: حوریه حیدری</a:t>
            </a:r>
            <a:endParaRPr lang="en-US" dirty="0"/>
          </a:p>
        </p:txBody>
      </p:sp>
      <p:sp>
        <p:nvSpPr>
          <p:cNvPr id="9" name="Slide Number Placeholder 8">
            <a:extLst>
              <a:ext uri="{FF2B5EF4-FFF2-40B4-BE49-F238E27FC236}">
                <a16:creationId xmlns:a16="http://schemas.microsoft.com/office/drawing/2014/main" id="{C4A25ED9-CEB5-DCC0-698B-454505289667}"/>
              </a:ext>
            </a:extLst>
          </p:cNvPr>
          <p:cNvSpPr>
            <a:spLocks noGrp="1"/>
          </p:cNvSpPr>
          <p:nvPr>
            <p:ph type="sldNum" sz="quarter" idx="12"/>
          </p:nvPr>
        </p:nvSpPr>
        <p:spPr/>
        <p:txBody>
          <a:bodyPr/>
          <a:lstStyle/>
          <a:p>
            <a:fld id="{667E566D-FD8B-402E-B9F0-7722C4F4AE61}" type="slidenum">
              <a:rPr lang="en-US" smtClean="0"/>
              <a:t>‹#›</a:t>
            </a:fld>
            <a:endParaRPr lang="en-US" dirty="0"/>
          </a:p>
        </p:txBody>
      </p:sp>
    </p:spTree>
    <p:extLst>
      <p:ext uri="{BB962C8B-B14F-4D97-AF65-F5344CB8AC3E}">
        <p14:creationId xmlns:p14="http://schemas.microsoft.com/office/powerpoint/2010/main" val="3647839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1ABD-77EC-6855-5E9F-0C155831C5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90E685-8201-FD25-402D-E5080D4E9254}"/>
              </a:ext>
            </a:extLst>
          </p:cNvPr>
          <p:cNvSpPr>
            <a:spLocks noGrp="1"/>
          </p:cNvSpPr>
          <p:nvPr>
            <p:ph type="dt" sz="half" idx="10"/>
          </p:nvPr>
        </p:nvSpPr>
        <p:spPr/>
        <p:txBody>
          <a:bodyPr/>
          <a:lstStyle/>
          <a:p>
            <a:fld id="{8F6BB615-0E38-4EFC-90DE-359CFCE134AB}" type="datetime1">
              <a:rPr lang="en-US" smtClean="0"/>
              <a:t>5/31/2025</a:t>
            </a:fld>
            <a:endParaRPr lang="en-US" dirty="0"/>
          </a:p>
        </p:txBody>
      </p:sp>
      <p:sp>
        <p:nvSpPr>
          <p:cNvPr id="4" name="Footer Placeholder 3">
            <a:extLst>
              <a:ext uri="{FF2B5EF4-FFF2-40B4-BE49-F238E27FC236}">
                <a16:creationId xmlns:a16="http://schemas.microsoft.com/office/drawing/2014/main" id="{469BEDA2-40AE-AE65-66F5-74677DA17564}"/>
              </a:ext>
            </a:extLst>
          </p:cNvPr>
          <p:cNvSpPr>
            <a:spLocks noGrp="1"/>
          </p:cNvSpPr>
          <p:nvPr>
            <p:ph type="ftr" sz="quarter" idx="11"/>
          </p:nvPr>
        </p:nvSpPr>
        <p:spPr/>
        <p:txBody>
          <a:bodyPr/>
          <a:lstStyle/>
          <a:p>
            <a:r>
              <a:rPr lang="fa-IR"/>
              <a:t>ارائه دهنده: حوریه حیدری</a:t>
            </a:r>
            <a:endParaRPr lang="en-US" dirty="0"/>
          </a:p>
        </p:txBody>
      </p:sp>
      <p:sp>
        <p:nvSpPr>
          <p:cNvPr id="5" name="Slide Number Placeholder 4">
            <a:extLst>
              <a:ext uri="{FF2B5EF4-FFF2-40B4-BE49-F238E27FC236}">
                <a16:creationId xmlns:a16="http://schemas.microsoft.com/office/drawing/2014/main" id="{B7C3C5BD-6E20-23F5-BF1C-81C1A4E54F29}"/>
              </a:ext>
            </a:extLst>
          </p:cNvPr>
          <p:cNvSpPr>
            <a:spLocks noGrp="1"/>
          </p:cNvSpPr>
          <p:nvPr>
            <p:ph type="sldNum" sz="quarter" idx="12"/>
          </p:nvPr>
        </p:nvSpPr>
        <p:spPr/>
        <p:txBody>
          <a:bodyPr/>
          <a:lstStyle/>
          <a:p>
            <a:fld id="{667E566D-FD8B-402E-B9F0-7722C4F4AE61}" type="slidenum">
              <a:rPr lang="en-US" smtClean="0"/>
              <a:t>‹#›</a:t>
            </a:fld>
            <a:endParaRPr lang="en-US" dirty="0"/>
          </a:p>
        </p:txBody>
      </p:sp>
    </p:spTree>
    <p:extLst>
      <p:ext uri="{BB962C8B-B14F-4D97-AF65-F5344CB8AC3E}">
        <p14:creationId xmlns:p14="http://schemas.microsoft.com/office/powerpoint/2010/main" val="3143611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96FB4D-C8C7-5AD1-0289-FC7573F5AB56}"/>
              </a:ext>
            </a:extLst>
          </p:cNvPr>
          <p:cNvSpPr>
            <a:spLocks noGrp="1"/>
          </p:cNvSpPr>
          <p:nvPr>
            <p:ph type="dt" sz="half" idx="10"/>
          </p:nvPr>
        </p:nvSpPr>
        <p:spPr/>
        <p:txBody>
          <a:bodyPr/>
          <a:lstStyle/>
          <a:p>
            <a:fld id="{DA07914E-CBA0-492B-9B73-2B7D231B321A}" type="datetime1">
              <a:rPr lang="en-US" smtClean="0"/>
              <a:t>5/31/2025</a:t>
            </a:fld>
            <a:endParaRPr lang="en-US" dirty="0"/>
          </a:p>
        </p:txBody>
      </p:sp>
      <p:sp>
        <p:nvSpPr>
          <p:cNvPr id="3" name="Footer Placeholder 2">
            <a:extLst>
              <a:ext uri="{FF2B5EF4-FFF2-40B4-BE49-F238E27FC236}">
                <a16:creationId xmlns:a16="http://schemas.microsoft.com/office/drawing/2014/main" id="{7BEC3425-B148-957D-5BCE-64D6EDB0DF24}"/>
              </a:ext>
            </a:extLst>
          </p:cNvPr>
          <p:cNvSpPr>
            <a:spLocks noGrp="1"/>
          </p:cNvSpPr>
          <p:nvPr>
            <p:ph type="ftr" sz="quarter" idx="11"/>
          </p:nvPr>
        </p:nvSpPr>
        <p:spPr/>
        <p:txBody>
          <a:bodyPr/>
          <a:lstStyle/>
          <a:p>
            <a:r>
              <a:rPr lang="fa-IR"/>
              <a:t>ارائه دهنده: حوریه حیدری</a:t>
            </a:r>
            <a:endParaRPr lang="en-US" dirty="0"/>
          </a:p>
        </p:txBody>
      </p:sp>
      <p:sp>
        <p:nvSpPr>
          <p:cNvPr id="4" name="Slide Number Placeholder 3">
            <a:extLst>
              <a:ext uri="{FF2B5EF4-FFF2-40B4-BE49-F238E27FC236}">
                <a16:creationId xmlns:a16="http://schemas.microsoft.com/office/drawing/2014/main" id="{EF341B7E-3D1F-1F6F-CC6C-267349CA6156}"/>
              </a:ext>
            </a:extLst>
          </p:cNvPr>
          <p:cNvSpPr>
            <a:spLocks noGrp="1"/>
          </p:cNvSpPr>
          <p:nvPr>
            <p:ph type="sldNum" sz="quarter" idx="12"/>
          </p:nvPr>
        </p:nvSpPr>
        <p:spPr/>
        <p:txBody>
          <a:bodyPr/>
          <a:lstStyle/>
          <a:p>
            <a:fld id="{667E566D-FD8B-402E-B9F0-7722C4F4AE61}" type="slidenum">
              <a:rPr lang="en-US" smtClean="0"/>
              <a:t>‹#›</a:t>
            </a:fld>
            <a:endParaRPr lang="en-US" dirty="0"/>
          </a:p>
        </p:txBody>
      </p:sp>
    </p:spTree>
    <p:extLst>
      <p:ext uri="{BB962C8B-B14F-4D97-AF65-F5344CB8AC3E}">
        <p14:creationId xmlns:p14="http://schemas.microsoft.com/office/powerpoint/2010/main" val="48692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C2F6-0476-B235-DAFD-7C7739DEE2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2AAAAE-A55E-DAD2-B9A9-402CA3C799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81147F-A686-A706-6EA6-5A189067E5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C33038-2A8D-2C8B-95B2-32D4A158DD59}"/>
              </a:ext>
            </a:extLst>
          </p:cNvPr>
          <p:cNvSpPr>
            <a:spLocks noGrp="1"/>
          </p:cNvSpPr>
          <p:nvPr>
            <p:ph type="dt" sz="half" idx="10"/>
          </p:nvPr>
        </p:nvSpPr>
        <p:spPr/>
        <p:txBody>
          <a:bodyPr/>
          <a:lstStyle/>
          <a:p>
            <a:fld id="{CFCDDA81-6E45-4FC0-BF86-71F0C85DE7BC}" type="datetime1">
              <a:rPr lang="en-US" smtClean="0"/>
              <a:t>5/31/2025</a:t>
            </a:fld>
            <a:endParaRPr lang="en-US" dirty="0"/>
          </a:p>
        </p:txBody>
      </p:sp>
      <p:sp>
        <p:nvSpPr>
          <p:cNvPr id="6" name="Footer Placeholder 5">
            <a:extLst>
              <a:ext uri="{FF2B5EF4-FFF2-40B4-BE49-F238E27FC236}">
                <a16:creationId xmlns:a16="http://schemas.microsoft.com/office/drawing/2014/main" id="{A2F934D7-84DD-E23A-A834-BBE0E8F1BADF}"/>
              </a:ext>
            </a:extLst>
          </p:cNvPr>
          <p:cNvSpPr>
            <a:spLocks noGrp="1"/>
          </p:cNvSpPr>
          <p:nvPr>
            <p:ph type="ftr" sz="quarter" idx="11"/>
          </p:nvPr>
        </p:nvSpPr>
        <p:spPr/>
        <p:txBody>
          <a:bodyPr/>
          <a:lstStyle/>
          <a:p>
            <a:r>
              <a:rPr lang="fa-IR"/>
              <a:t>ارائه دهنده: حوریه حیدری</a:t>
            </a:r>
            <a:endParaRPr lang="en-US" dirty="0"/>
          </a:p>
        </p:txBody>
      </p:sp>
      <p:sp>
        <p:nvSpPr>
          <p:cNvPr id="7" name="Slide Number Placeholder 6">
            <a:extLst>
              <a:ext uri="{FF2B5EF4-FFF2-40B4-BE49-F238E27FC236}">
                <a16:creationId xmlns:a16="http://schemas.microsoft.com/office/drawing/2014/main" id="{BCFD732E-E5F5-3E16-C6B7-5ED46F4E8711}"/>
              </a:ext>
            </a:extLst>
          </p:cNvPr>
          <p:cNvSpPr>
            <a:spLocks noGrp="1"/>
          </p:cNvSpPr>
          <p:nvPr>
            <p:ph type="sldNum" sz="quarter" idx="12"/>
          </p:nvPr>
        </p:nvSpPr>
        <p:spPr/>
        <p:txBody>
          <a:bodyPr/>
          <a:lstStyle/>
          <a:p>
            <a:fld id="{667E566D-FD8B-402E-B9F0-7722C4F4AE61}" type="slidenum">
              <a:rPr lang="en-US" smtClean="0"/>
              <a:t>‹#›</a:t>
            </a:fld>
            <a:endParaRPr lang="en-US" dirty="0"/>
          </a:p>
        </p:txBody>
      </p:sp>
    </p:spTree>
    <p:extLst>
      <p:ext uri="{BB962C8B-B14F-4D97-AF65-F5344CB8AC3E}">
        <p14:creationId xmlns:p14="http://schemas.microsoft.com/office/powerpoint/2010/main" val="416338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073F2-716E-F42D-989A-E28F6A9F24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F2C990-2CA9-0678-FBAE-066A6B02D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D400D7A-307A-2676-030B-49BBB6C8ED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AFCA54-04E7-C87A-703E-4A1AE329C4E4}"/>
              </a:ext>
            </a:extLst>
          </p:cNvPr>
          <p:cNvSpPr>
            <a:spLocks noGrp="1"/>
          </p:cNvSpPr>
          <p:nvPr>
            <p:ph type="dt" sz="half" idx="10"/>
          </p:nvPr>
        </p:nvSpPr>
        <p:spPr/>
        <p:txBody>
          <a:bodyPr/>
          <a:lstStyle/>
          <a:p>
            <a:fld id="{EB74E193-97B6-4BD0-8450-CAF0BA89C8D4}" type="datetime1">
              <a:rPr lang="en-US" smtClean="0"/>
              <a:t>5/31/2025</a:t>
            </a:fld>
            <a:endParaRPr lang="en-US" dirty="0"/>
          </a:p>
        </p:txBody>
      </p:sp>
      <p:sp>
        <p:nvSpPr>
          <p:cNvPr id="6" name="Footer Placeholder 5">
            <a:extLst>
              <a:ext uri="{FF2B5EF4-FFF2-40B4-BE49-F238E27FC236}">
                <a16:creationId xmlns:a16="http://schemas.microsoft.com/office/drawing/2014/main" id="{339FEDE6-59CF-1FF0-E219-9784A46C5587}"/>
              </a:ext>
            </a:extLst>
          </p:cNvPr>
          <p:cNvSpPr>
            <a:spLocks noGrp="1"/>
          </p:cNvSpPr>
          <p:nvPr>
            <p:ph type="ftr" sz="quarter" idx="11"/>
          </p:nvPr>
        </p:nvSpPr>
        <p:spPr/>
        <p:txBody>
          <a:bodyPr/>
          <a:lstStyle/>
          <a:p>
            <a:r>
              <a:rPr lang="fa-IR"/>
              <a:t>ارائه دهنده: حوریه حیدری</a:t>
            </a:r>
            <a:endParaRPr lang="en-US" dirty="0"/>
          </a:p>
        </p:txBody>
      </p:sp>
      <p:sp>
        <p:nvSpPr>
          <p:cNvPr id="7" name="Slide Number Placeholder 6">
            <a:extLst>
              <a:ext uri="{FF2B5EF4-FFF2-40B4-BE49-F238E27FC236}">
                <a16:creationId xmlns:a16="http://schemas.microsoft.com/office/drawing/2014/main" id="{9DED2DCC-0C37-ED43-ED47-95D66F464FD4}"/>
              </a:ext>
            </a:extLst>
          </p:cNvPr>
          <p:cNvSpPr>
            <a:spLocks noGrp="1"/>
          </p:cNvSpPr>
          <p:nvPr>
            <p:ph type="sldNum" sz="quarter" idx="12"/>
          </p:nvPr>
        </p:nvSpPr>
        <p:spPr/>
        <p:txBody>
          <a:bodyPr/>
          <a:lstStyle/>
          <a:p>
            <a:fld id="{667E566D-FD8B-402E-B9F0-7722C4F4AE61}" type="slidenum">
              <a:rPr lang="en-US" smtClean="0"/>
              <a:t>‹#›</a:t>
            </a:fld>
            <a:endParaRPr lang="en-US" dirty="0"/>
          </a:p>
        </p:txBody>
      </p:sp>
    </p:spTree>
    <p:extLst>
      <p:ext uri="{BB962C8B-B14F-4D97-AF65-F5344CB8AC3E}">
        <p14:creationId xmlns:p14="http://schemas.microsoft.com/office/powerpoint/2010/main" val="11364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3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A660CB-394D-9C41-E283-6F84E7EBC9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6E3C08-2CB6-7E2E-D8F3-519FEF4ADA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BC07C-C02F-956D-F24D-B292046775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7785E-666D-42D4-8B75-AF29074EE5B7}" type="datetime1">
              <a:rPr lang="en-US" smtClean="0"/>
              <a:t>5/31/2025</a:t>
            </a:fld>
            <a:endParaRPr lang="en-US" dirty="0"/>
          </a:p>
        </p:txBody>
      </p:sp>
      <p:sp>
        <p:nvSpPr>
          <p:cNvPr id="5" name="Footer Placeholder 4">
            <a:extLst>
              <a:ext uri="{FF2B5EF4-FFF2-40B4-BE49-F238E27FC236}">
                <a16:creationId xmlns:a16="http://schemas.microsoft.com/office/drawing/2014/main" id="{43F062D6-617F-AB28-E916-2CC9C91854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a:t>ارائه دهنده: حوریه حیدری</a:t>
            </a:r>
            <a:endParaRPr lang="en-US" dirty="0"/>
          </a:p>
        </p:txBody>
      </p:sp>
      <p:sp>
        <p:nvSpPr>
          <p:cNvPr id="6" name="Slide Number Placeholder 5">
            <a:extLst>
              <a:ext uri="{FF2B5EF4-FFF2-40B4-BE49-F238E27FC236}">
                <a16:creationId xmlns:a16="http://schemas.microsoft.com/office/drawing/2014/main" id="{AE2DFD4F-6107-15A4-9986-AC9D8C9C33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E566D-FD8B-402E-B9F0-7722C4F4AE61}" type="slidenum">
              <a:rPr lang="en-US" smtClean="0"/>
              <a:t>‹#›</a:t>
            </a:fld>
            <a:endParaRPr lang="en-US" dirty="0"/>
          </a:p>
        </p:txBody>
      </p:sp>
      <p:sp>
        <p:nvSpPr>
          <p:cNvPr id="7" name="TextBox 6">
            <a:extLst>
              <a:ext uri="{FF2B5EF4-FFF2-40B4-BE49-F238E27FC236}">
                <a16:creationId xmlns:a16="http://schemas.microsoft.com/office/drawing/2014/main" id="{0C8091CF-14BE-13D8-71D4-8C7D40B65F95}"/>
              </a:ext>
            </a:extLst>
          </p:cNvPr>
          <p:cNvSpPr txBox="1"/>
          <p:nvPr userDrawn="1"/>
        </p:nvSpPr>
        <p:spPr>
          <a:xfrm>
            <a:off x="11194741" y="6408107"/>
            <a:ext cx="736847" cy="261610"/>
          </a:xfrm>
          <a:prstGeom prst="rect">
            <a:avLst/>
          </a:prstGeom>
          <a:noFill/>
        </p:spPr>
        <p:txBody>
          <a:bodyPr wrap="square" rtlCol="0">
            <a:spAutoFit/>
          </a:bodyPr>
          <a:lstStyle/>
          <a:p>
            <a:r>
              <a:rPr lang="en-US" sz="1100" dirty="0"/>
              <a:t>/</a:t>
            </a:r>
            <a:r>
              <a:rPr lang="fa-IR" sz="1100" dirty="0"/>
              <a:t>40</a:t>
            </a:r>
            <a:endParaRPr lang="en-US" sz="1100" dirty="0"/>
          </a:p>
        </p:txBody>
      </p:sp>
    </p:spTree>
    <p:extLst>
      <p:ext uri="{BB962C8B-B14F-4D97-AF65-F5344CB8AC3E}">
        <p14:creationId xmlns:p14="http://schemas.microsoft.com/office/powerpoint/2010/main" val="1436989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customXml" Target="../ink/ink12.xml"/><Relationship Id="rId13" Type="http://schemas.openxmlformats.org/officeDocument/2006/relationships/image" Target="../media/image220.png"/><Relationship Id="rId3" Type="http://schemas.openxmlformats.org/officeDocument/2006/relationships/image" Target="../media/image29.png"/><Relationship Id="rId7" Type="http://schemas.openxmlformats.org/officeDocument/2006/relationships/image" Target="../media/image190.png"/><Relationship Id="rId12" Type="http://schemas.openxmlformats.org/officeDocument/2006/relationships/customXml" Target="../ink/ink14.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customXml" Target="../ink/ink11.xml"/><Relationship Id="rId11" Type="http://schemas.openxmlformats.org/officeDocument/2006/relationships/image" Target="../media/image210.png"/><Relationship Id="rId5" Type="http://schemas.openxmlformats.org/officeDocument/2006/relationships/image" Target="../media/image180.png"/><Relationship Id="rId10" Type="http://schemas.openxmlformats.org/officeDocument/2006/relationships/customXml" Target="../ink/ink13.xml"/><Relationship Id="rId4" Type="http://schemas.openxmlformats.org/officeDocument/2006/relationships/customXml" Target="../ink/ink10.xml"/><Relationship Id="rId9" Type="http://schemas.openxmlformats.org/officeDocument/2006/relationships/image" Target="../media/image200.png"/></Relationships>
</file>

<file path=ppt/slides/_rels/slide27.xml.rels><?xml version="1.0" encoding="UTF-8" standalone="yes"?>
<Relationships xmlns="http://schemas.openxmlformats.org/package/2006/relationships"><Relationship Id="rId8" Type="http://schemas.openxmlformats.org/officeDocument/2006/relationships/customXml" Target="../ink/ink17.xml"/><Relationship Id="rId3" Type="http://schemas.openxmlformats.org/officeDocument/2006/relationships/image" Target="../media/image31.png"/><Relationship Id="rId7" Type="http://schemas.openxmlformats.org/officeDocument/2006/relationships/image" Target="../media/image260.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customXml" Target="../ink/ink16.xml"/><Relationship Id="rId5" Type="http://schemas.openxmlformats.org/officeDocument/2006/relationships/image" Target="../media/image250.png"/><Relationship Id="rId4" Type="http://schemas.openxmlformats.org/officeDocument/2006/relationships/customXml" Target="../ink/ink15.xml"/><Relationship Id="rId9" Type="http://schemas.openxmlformats.org/officeDocument/2006/relationships/image" Target="../media/image270.png"/></Relationships>
</file>

<file path=ppt/slides/_rels/slide28.xml.rels><?xml version="1.0" encoding="UTF-8" standalone="yes"?>
<Relationships xmlns="http://schemas.openxmlformats.org/package/2006/relationships"><Relationship Id="rId8" Type="http://schemas.openxmlformats.org/officeDocument/2006/relationships/image" Target="../media/image310.png"/><Relationship Id="rId13" Type="http://schemas.openxmlformats.org/officeDocument/2006/relationships/customXml" Target="../ink/ink22.xml"/><Relationship Id="rId3" Type="http://schemas.openxmlformats.org/officeDocument/2006/relationships/image" Target="../media/image32.png"/><Relationship Id="rId7" Type="http://schemas.openxmlformats.org/officeDocument/2006/relationships/customXml" Target="../ink/ink19.xml"/><Relationship Id="rId12" Type="http://schemas.openxmlformats.org/officeDocument/2006/relationships/image" Target="../media/image33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customXml" Target="../ink/ink21.xml"/><Relationship Id="rId5" Type="http://schemas.openxmlformats.org/officeDocument/2006/relationships/customXml" Target="../ink/ink18.xml"/><Relationship Id="rId10" Type="http://schemas.openxmlformats.org/officeDocument/2006/relationships/image" Target="../media/image320.png"/><Relationship Id="rId4" Type="http://schemas.openxmlformats.org/officeDocument/2006/relationships/image" Target="../media/image33.png"/><Relationship Id="rId9" Type="http://schemas.openxmlformats.org/officeDocument/2006/relationships/customXml" Target="../ink/ink20.xml"/><Relationship Id="rId14"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ustomXml" Target="../ink/ink5.xml"/><Relationship Id="rId18" Type="http://schemas.openxmlformats.org/officeDocument/2006/relationships/image" Target="../media/image11.png"/><Relationship Id="rId3" Type="http://schemas.openxmlformats.org/officeDocument/2006/relationships/image" Target="../media/image3.pn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8.png"/><Relationship Id="rId17" Type="http://schemas.openxmlformats.org/officeDocument/2006/relationships/customXml" Target="../ink/ink7.xml"/><Relationship Id="rId2" Type="http://schemas.openxmlformats.org/officeDocument/2006/relationships/notesSlide" Target="../notesSlides/notesSlide1.xml"/><Relationship Id="rId16" Type="http://schemas.openxmlformats.org/officeDocument/2006/relationships/image" Target="../media/image10.png"/><Relationship Id="rId20"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7.png"/><Relationship Id="rId19" Type="http://schemas.openxmlformats.org/officeDocument/2006/relationships/customXml" Target="../ink/ink8.xml"/><Relationship Id="rId4" Type="http://schemas.openxmlformats.org/officeDocument/2006/relationships/image" Target="../media/image4.png"/><Relationship Id="rId9" Type="http://schemas.openxmlformats.org/officeDocument/2006/relationships/customXml" Target="../ink/ink3.xml"/><Relationship Id="rId14" Type="http://schemas.openxmlformats.org/officeDocument/2006/relationships/image" Target="../media/image9.png"/><Relationship Id="rId22"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EDC185-B23B-4F66-D8E3-8034379BBDAF}"/>
              </a:ext>
            </a:extLst>
          </p:cNvPr>
          <p:cNvPicPr>
            <a:picLocks noChangeAspect="1"/>
          </p:cNvPicPr>
          <p:nvPr/>
        </p:nvPicPr>
        <p:blipFill>
          <a:blip r:embed="rId2"/>
          <a:srcRect l="-1136" t="-1637" r="1136" b="1637"/>
          <a:stretch/>
        </p:blipFill>
        <p:spPr>
          <a:xfrm>
            <a:off x="8041990" y="2157805"/>
            <a:ext cx="4150010" cy="4605927"/>
          </a:xfrm>
          <a:prstGeom prst="rect">
            <a:avLst/>
          </a:prstGeom>
        </p:spPr>
      </p:pic>
      <p:sp>
        <p:nvSpPr>
          <p:cNvPr id="6" name="TextBox 5">
            <a:extLst>
              <a:ext uri="{FF2B5EF4-FFF2-40B4-BE49-F238E27FC236}">
                <a16:creationId xmlns:a16="http://schemas.microsoft.com/office/drawing/2014/main" id="{B5C6BF9C-50CE-C1A3-5A65-A4E0A786CB63}"/>
              </a:ext>
            </a:extLst>
          </p:cNvPr>
          <p:cNvSpPr txBox="1"/>
          <p:nvPr/>
        </p:nvSpPr>
        <p:spPr>
          <a:xfrm>
            <a:off x="4854804" y="829559"/>
            <a:ext cx="3327662" cy="830997"/>
          </a:xfrm>
          <a:prstGeom prst="rect">
            <a:avLst/>
          </a:prstGeom>
          <a:noFill/>
        </p:spPr>
        <p:txBody>
          <a:bodyPr wrap="square" rtlCol="0">
            <a:spAutoFit/>
          </a:bodyPr>
          <a:lstStyle/>
          <a:p>
            <a:pPr algn="ctr"/>
            <a:r>
              <a:rPr lang="fa-IR" sz="4800" dirty="0">
                <a:cs typeface="B Nazanin" panose="00000400000000000000" pitchFamily="2" charset="-78"/>
              </a:rPr>
              <a:t>اپیدمیولوژی</a:t>
            </a:r>
            <a:endParaRPr lang="en-US" sz="4800" dirty="0">
              <a:cs typeface="B Nazanin" panose="00000400000000000000" pitchFamily="2" charset="-78"/>
            </a:endParaRPr>
          </a:p>
        </p:txBody>
      </p:sp>
      <p:sp>
        <p:nvSpPr>
          <p:cNvPr id="9" name="TextBox 8">
            <a:extLst>
              <a:ext uri="{FF2B5EF4-FFF2-40B4-BE49-F238E27FC236}">
                <a16:creationId xmlns:a16="http://schemas.microsoft.com/office/drawing/2014/main" id="{EFE78138-44AE-DE36-4D51-8BC8335D1C1D}"/>
              </a:ext>
            </a:extLst>
          </p:cNvPr>
          <p:cNvSpPr txBox="1"/>
          <p:nvPr/>
        </p:nvSpPr>
        <p:spPr>
          <a:xfrm>
            <a:off x="3682170" y="1977257"/>
            <a:ext cx="2526383" cy="830997"/>
          </a:xfrm>
          <a:prstGeom prst="rect">
            <a:avLst/>
          </a:prstGeom>
          <a:noFill/>
        </p:spPr>
        <p:txBody>
          <a:bodyPr wrap="square" rtlCol="0">
            <a:spAutoFit/>
          </a:bodyPr>
          <a:lstStyle/>
          <a:p>
            <a:pPr algn="ctr"/>
            <a:r>
              <a:rPr lang="fa-IR" sz="4800" dirty="0">
                <a:cs typeface="B Nazanin" panose="00000400000000000000" pitchFamily="2" charset="-78"/>
              </a:rPr>
              <a:t>سرطان</a:t>
            </a:r>
            <a:endParaRPr lang="en-US" sz="4800" dirty="0">
              <a:cs typeface="B Nazanin" panose="00000400000000000000" pitchFamily="2" charset="-78"/>
            </a:endParaRPr>
          </a:p>
        </p:txBody>
      </p:sp>
      <p:sp>
        <p:nvSpPr>
          <p:cNvPr id="11" name="TextBox 10">
            <a:extLst>
              <a:ext uri="{FF2B5EF4-FFF2-40B4-BE49-F238E27FC236}">
                <a16:creationId xmlns:a16="http://schemas.microsoft.com/office/drawing/2014/main" id="{7B5F8C2D-2DA2-D99B-6268-8AE0467EE9F9}"/>
              </a:ext>
            </a:extLst>
          </p:cNvPr>
          <p:cNvSpPr txBox="1"/>
          <p:nvPr/>
        </p:nvSpPr>
        <p:spPr>
          <a:xfrm>
            <a:off x="1748672" y="2705725"/>
            <a:ext cx="2762053" cy="1446550"/>
          </a:xfrm>
          <a:prstGeom prst="rect">
            <a:avLst/>
          </a:prstGeom>
          <a:noFill/>
        </p:spPr>
        <p:txBody>
          <a:bodyPr wrap="square" rtlCol="0">
            <a:spAutoFit/>
          </a:bodyPr>
          <a:lstStyle/>
          <a:p>
            <a:pPr algn="ctr"/>
            <a:r>
              <a:rPr lang="fa-IR" sz="8800" dirty="0">
                <a:solidFill>
                  <a:srgbClr val="D533B6"/>
                </a:solidFill>
                <a:cs typeface="B Nazanin" panose="00000400000000000000" pitchFamily="2" charset="-78"/>
              </a:rPr>
              <a:t>پستان</a:t>
            </a:r>
            <a:endParaRPr lang="en-US" sz="8800" dirty="0">
              <a:solidFill>
                <a:srgbClr val="D533B6"/>
              </a:solidFill>
              <a:cs typeface="B Nazanin" panose="00000400000000000000" pitchFamily="2" charset="-78"/>
            </a:endParaRPr>
          </a:p>
        </p:txBody>
      </p:sp>
    </p:spTree>
    <p:extLst>
      <p:ext uri="{BB962C8B-B14F-4D97-AF65-F5344CB8AC3E}">
        <p14:creationId xmlns:p14="http://schemas.microsoft.com/office/powerpoint/2010/main" val="6039308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2CCA-84F7-6207-3438-7A0EB72D23C9}"/>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CB778D13-8F11-A1C9-7057-F1DDD56807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694" y="307467"/>
            <a:ext cx="12008612" cy="6243065"/>
          </a:xfrm>
        </p:spPr>
      </p:pic>
      <p:sp>
        <p:nvSpPr>
          <p:cNvPr id="3" name="Footer Placeholder 2">
            <a:extLst>
              <a:ext uri="{FF2B5EF4-FFF2-40B4-BE49-F238E27FC236}">
                <a16:creationId xmlns:a16="http://schemas.microsoft.com/office/drawing/2014/main" id="{9E59F6CE-7962-0186-FB04-9B22BCFE442F}"/>
              </a:ext>
            </a:extLst>
          </p:cNvPr>
          <p:cNvSpPr>
            <a:spLocks noGrp="1"/>
          </p:cNvSpPr>
          <p:nvPr>
            <p:ph type="ftr" sz="quarter" idx="11"/>
          </p:nvPr>
        </p:nvSpPr>
        <p:spPr/>
        <p:txBody>
          <a:bodyPr/>
          <a:lstStyle/>
          <a:p>
            <a:r>
              <a:rPr lang="fa-IR"/>
              <a:t>ارائه دهنده: حوریه حیدری</a:t>
            </a:r>
            <a:endParaRPr lang="en-US" dirty="0"/>
          </a:p>
        </p:txBody>
      </p:sp>
      <p:sp>
        <p:nvSpPr>
          <p:cNvPr id="4" name="Slide Number Placeholder 3">
            <a:extLst>
              <a:ext uri="{FF2B5EF4-FFF2-40B4-BE49-F238E27FC236}">
                <a16:creationId xmlns:a16="http://schemas.microsoft.com/office/drawing/2014/main" id="{1C14C7C2-6B76-30C6-6187-0471F82612E9}"/>
              </a:ext>
            </a:extLst>
          </p:cNvPr>
          <p:cNvSpPr>
            <a:spLocks noGrp="1"/>
          </p:cNvSpPr>
          <p:nvPr>
            <p:ph type="sldNum" sz="quarter" idx="12"/>
          </p:nvPr>
        </p:nvSpPr>
        <p:spPr/>
        <p:txBody>
          <a:bodyPr/>
          <a:lstStyle/>
          <a:p>
            <a:fld id="{667E566D-FD8B-402E-B9F0-7722C4F4AE61}" type="slidenum">
              <a:rPr lang="en-US" smtClean="0"/>
              <a:t>10</a:t>
            </a:fld>
            <a:endParaRPr lang="en-US" dirty="0"/>
          </a:p>
        </p:txBody>
      </p:sp>
    </p:spTree>
    <p:extLst>
      <p:ext uri="{BB962C8B-B14F-4D97-AF65-F5344CB8AC3E}">
        <p14:creationId xmlns:p14="http://schemas.microsoft.com/office/powerpoint/2010/main" val="5916343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1355673-720B-A135-9A46-A7B02BFF4052}"/>
              </a:ext>
            </a:extLst>
          </p:cNvPr>
          <p:cNvPicPr>
            <a:picLocks noGrp="1" noChangeAspect="1"/>
          </p:cNvPicPr>
          <p:nvPr>
            <p:ph idx="1"/>
          </p:nvPr>
        </p:nvPicPr>
        <p:blipFill>
          <a:blip r:embed="rId2"/>
          <a:stretch>
            <a:fillRect/>
          </a:stretch>
        </p:blipFill>
        <p:spPr>
          <a:xfrm>
            <a:off x="2084183" y="125804"/>
            <a:ext cx="7785681" cy="5861213"/>
          </a:xfrm>
          <a:prstGeom prst="rect">
            <a:avLst/>
          </a:prstGeom>
        </p:spPr>
      </p:pic>
      <p:sp>
        <p:nvSpPr>
          <p:cNvPr id="4" name="Footer Placeholder 3">
            <a:extLst>
              <a:ext uri="{FF2B5EF4-FFF2-40B4-BE49-F238E27FC236}">
                <a16:creationId xmlns:a16="http://schemas.microsoft.com/office/drawing/2014/main" id="{B85288FD-EBA2-1C9A-2DE8-14656941828E}"/>
              </a:ext>
            </a:extLst>
          </p:cNvPr>
          <p:cNvSpPr>
            <a:spLocks noGrp="1"/>
          </p:cNvSpPr>
          <p:nvPr>
            <p:ph type="ftr" sz="quarter" idx="11"/>
          </p:nvPr>
        </p:nvSpPr>
        <p:spPr/>
        <p:txBody>
          <a:bodyPr/>
          <a:lstStyle/>
          <a:p>
            <a:r>
              <a:rPr lang="fa-IR"/>
              <a:t>ارائه دهنده: حوریه حیدری</a:t>
            </a:r>
            <a:endParaRPr lang="en-US" dirty="0"/>
          </a:p>
        </p:txBody>
      </p:sp>
      <p:sp>
        <p:nvSpPr>
          <p:cNvPr id="5" name="Slide Number Placeholder 4">
            <a:extLst>
              <a:ext uri="{FF2B5EF4-FFF2-40B4-BE49-F238E27FC236}">
                <a16:creationId xmlns:a16="http://schemas.microsoft.com/office/drawing/2014/main" id="{F7738820-A277-60A6-5D82-E83EA8D16C49}"/>
              </a:ext>
            </a:extLst>
          </p:cNvPr>
          <p:cNvSpPr>
            <a:spLocks noGrp="1"/>
          </p:cNvSpPr>
          <p:nvPr>
            <p:ph type="sldNum" sz="quarter" idx="12"/>
          </p:nvPr>
        </p:nvSpPr>
        <p:spPr/>
        <p:txBody>
          <a:bodyPr/>
          <a:lstStyle/>
          <a:p>
            <a:fld id="{667E566D-FD8B-402E-B9F0-7722C4F4AE61}" type="slidenum">
              <a:rPr lang="en-US" smtClean="0"/>
              <a:t>11</a:t>
            </a:fld>
            <a:endParaRPr lang="en-US" dirty="0"/>
          </a:p>
        </p:txBody>
      </p:sp>
      <p:sp>
        <p:nvSpPr>
          <p:cNvPr id="7" name="TextBox 6">
            <a:extLst>
              <a:ext uri="{FF2B5EF4-FFF2-40B4-BE49-F238E27FC236}">
                <a16:creationId xmlns:a16="http://schemas.microsoft.com/office/drawing/2014/main" id="{CD581BFA-49B8-6BB3-A908-006759B8A2B0}"/>
              </a:ext>
            </a:extLst>
          </p:cNvPr>
          <p:cNvSpPr txBox="1"/>
          <p:nvPr/>
        </p:nvSpPr>
        <p:spPr>
          <a:xfrm>
            <a:off x="5036270" y="6135302"/>
            <a:ext cx="3345730" cy="369332"/>
          </a:xfrm>
          <a:prstGeom prst="rect">
            <a:avLst/>
          </a:prstGeom>
          <a:noFill/>
        </p:spPr>
        <p:txBody>
          <a:bodyPr wrap="square" rtlCol="0">
            <a:spAutoFit/>
          </a:bodyPr>
          <a:lstStyle/>
          <a:p>
            <a:r>
              <a:rPr lang="fa-IR" dirty="0"/>
              <a:t>بومیان آمریکایی وآلاسکا</a:t>
            </a:r>
            <a:endParaRPr lang="en-US" dirty="0"/>
          </a:p>
        </p:txBody>
      </p:sp>
      <p:sp>
        <p:nvSpPr>
          <p:cNvPr id="8" name="TextBox 7">
            <a:extLst>
              <a:ext uri="{FF2B5EF4-FFF2-40B4-BE49-F238E27FC236}">
                <a16:creationId xmlns:a16="http://schemas.microsoft.com/office/drawing/2014/main" id="{E0F02803-CBE7-9B62-2400-72857B919365}"/>
              </a:ext>
            </a:extLst>
          </p:cNvPr>
          <p:cNvSpPr txBox="1"/>
          <p:nvPr/>
        </p:nvSpPr>
        <p:spPr>
          <a:xfrm>
            <a:off x="7380327" y="6135302"/>
            <a:ext cx="4326904" cy="369332"/>
          </a:xfrm>
          <a:prstGeom prst="rect">
            <a:avLst/>
          </a:prstGeom>
          <a:noFill/>
        </p:spPr>
        <p:txBody>
          <a:bodyPr wrap="square" rtlCol="0">
            <a:spAutoFit/>
          </a:bodyPr>
          <a:lstStyle/>
          <a:p>
            <a:r>
              <a:rPr lang="fa-IR" dirty="0"/>
              <a:t>آسیایی امریکایی ها و جزیره نشینان اقیانوس آرام</a:t>
            </a:r>
            <a:endParaRPr lang="en-US" dirty="0"/>
          </a:p>
        </p:txBody>
      </p:sp>
      <p:cxnSp>
        <p:nvCxnSpPr>
          <p:cNvPr id="10" name="Straight Arrow Connector 9">
            <a:extLst>
              <a:ext uri="{FF2B5EF4-FFF2-40B4-BE49-F238E27FC236}">
                <a16:creationId xmlns:a16="http://schemas.microsoft.com/office/drawing/2014/main" id="{CF153C62-55CA-6AA0-AB1D-52E1E90B065D}"/>
              </a:ext>
            </a:extLst>
          </p:cNvPr>
          <p:cNvCxnSpPr/>
          <p:nvPr/>
        </p:nvCxnSpPr>
        <p:spPr>
          <a:xfrm>
            <a:off x="8059918" y="5987017"/>
            <a:ext cx="273377" cy="140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F6F0ADC-DA76-7F4D-1F6B-0B2D53E7F91C}"/>
              </a:ext>
            </a:extLst>
          </p:cNvPr>
          <p:cNvCxnSpPr/>
          <p:nvPr/>
        </p:nvCxnSpPr>
        <p:spPr>
          <a:xfrm flipH="1">
            <a:off x="6721311" y="5987017"/>
            <a:ext cx="348792" cy="229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2891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D197-45D8-050B-3DA5-1E71587984D2}"/>
              </a:ext>
            </a:extLst>
          </p:cNvPr>
          <p:cNvSpPr>
            <a:spLocks noGrp="1"/>
          </p:cNvSpPr>
          <p:nvPr>
            <p:ph type="title"/>
          </p:nvPr>
        </p:nvSpPr>
        <p:spPr/>
        <p:txBody>
          <a:bodyPr>
            <a:normAutofit/>
          </a:bodyPr>
          <a:lstStyle/>
          <a:p>
            <a:pPr algn="ctr"/>
            <a:r>
              <a:rPr lang="fa-IR" sz="4000" dirty="0">
                <a:cs typeface="B Nazanin" panose="00000400000000000000" pitchFamily="2" charset="-78"/>
              </a:rPr>
              <a:t>روند بروز</a:t>
            </a:r>
            <a:endParaRPr lang="en-US" sz="4000" dirty="0">
              <a:cs typeface="B Nazanin" panose="00000400000000000000" pitchFamily="2" charset="-78"/>
            </a:endParaRPr>
          </a:p>
        </p:txBody>
      </p:sp>
      <p:sp>
        <p:nvSpPr>
          <p:cNvPr id="3" name="Content Placeholder 2">
            <a:extLst>
              <a:ext uri="{FF2B5EF4-FFF2-40B4-BE49-F238E27FC236}">
                <a16:creationId xmlns:a16="http://schemas.microsoft.com/office/drawing/2014/main" id="{3392EABD-5F37-42E5-F71F-B4101CFBE219}"/>
              </a:ext>
            </a:extLst>
          </p:cNvPr>
          <p:cNvSpPr>
            <a:spLocks noGrp="1"/>
          </p:cNvSpPr>
          <p:nvPr>
            <p:ph idx="1"/>
          </p:nvPr>
        </p:nvSpPr>
        <p:spPr>
          <a:xfrm>
            <a:off x="951322" y="1599381"/>
            <a:ext cx="10515600" cy="4351338"/>
          </a:xfrm>
        </p:spPr>
        <p:txBody>
          <a:bodyPr>
            <a:noAutofit/>
          </a:bodyPr>
          <a:lstStyle/>
          <a:p>
            <a:pPr marL="0" indent="0" algn="r" rtl="1">
              <a:lnSpc>
                <a:spcPct val="150000"/>
              </a:lnSpc>
              <a:buNone/>
            </a:pPr>
            <a:r>
              <a:rPr lang="fa-IR" dirty="0">
                <a:cs typeface="B Nazanin" panose="00000400000000000000" pitchFamily="2" charset="-78"/>
              </a:rPr>
              <a:t>روند بروز سرطان پستان در کشورهای درحال گذار ممکن است مربوط به غربی شدن سبک زندگی باشد.</a:t>
            </a:r>
          </a:p>
          <a:p>
            <a:pPr marL="0" indent="0" algn="r" rtl="1">
              <a:lnSpc>
                <a:spcPct val="150000"/>
              </a:lnSpc>
              <a:buNone/>
            </a:pPr>
            <a:r>
              <a:rPr lang="fa-IR" dirty="0">
                <a:cs typeface="B Nazanin" panose="00000400000000000000" pitchFamily="2" charset="-78"/>
              </a:rPr>
              <a:t>عوامل خطر دیگر مانند تغییرات رفتارهای باروری، شیوع غربالگری سرطان پستان و افزایش آگاهی هستند.</a:t>
            </a:r>
          </a:p>
          <a:p>
            <a:pPr marL="0" indent="0" algn="r" rtl="1">
              <a:lnSpc>
                <a:spcPct val="150000"/>
              </a:lnSpc>
              <a:buNone/>
            </a:pPr>
            <a:r>
              <a:rPr lang="fa-IR" dirty="0">
                <a:cs typeface="B Nazanin" panose="00000400000000000000" pitchFamily="2" charset="-78"/>
              </a:rPr>
              <a:t>و اما در کشور های توسعه یافته ای مانند امریکا به دلیل کاهش هورمون درمانی بعد از یائسگی، افزایش شیوع ماموگرافی برای تشخیص زودرس و روی کار آمدن درمان های موثرتر علل کاهش بروز و مرگ می‌باشد.</a:t>
            </a:r>
            <a:endParaRPr lang="en-US" dirty="0">
              <a:cs typeface="B Nazanin" panose="00000400000000000000" pitchFamily="2" charset="-78"/>
            </a:endParaRPr>
          </a:p>
        </p:txBody>
      </p:sp>
      <p:sp>
        <p:nvSpPr>
          <p:cNvPr id="4" name="Footer Placeholder 3">
            <a:extLst>
              <a:ext uri="{FF2B5EF4-FFF2-40B4-BE49-F238E27FC236}">
                <a16:creationId xmlns:a16="http://schemas.microsoft.com/office/drawing/2014/main" id="{5783B3F4-3099-0328-4A82-1111CA6A8633}"/>
              </a:ext>
            </a:extLst>
          </p:cNvPr>
          <p:cNvSpPr>
            <a:spLocks noGrp="1"/>
          </p:cNvSpPr>
          <p:nvPr>
            <p:ph type="ftr" sz="quarter" idx="11"/>
          </p:nvPr>
        </p:nvSpPr>
        <p:spPr/>
        <p:txBody>
          <a:bodyPr/>
          <a:lstStyle/>
          <a:p>
            <a:r>
              <a:rPr lang="fa-IR"/>
              <a:t>ارائه دهنده: حوریه حیدری</a:t>
            </a:r>
            <a:endParaRPr lang="en-US" dirty="0"/>
          </a:p>
        </p:txBody>
      </p:sp>
      <p:sp>
        <p:nvSpPr>
          <p:cNvPr id="5" name="Slide Number Placeholder 4">
            <a:extLst>
              <a:ext uri="{FF2B5EF4-FFF2-40B4-BE49-F238E27FC236}">
                <a16:creationId xmlns:a16="http://schemas.microsoft.com/office/drawing/2014/main" id="{F2EFBB6B-F8E3-747E-7803-278150E53FFF}"/>
              </a:ext>
            </a:extLst>
          </p:cNvPr>
          <p:cNvSpPr>
            <a:spLocks noGrp="1"/>
          </p:cNvSpPr>
          <p:nvPr>
            <p:ph type="sldNum" sz="quarter" idx="12"/>
          </p:nvPr>
        </p:nvSpPr>
        <p:spPr/>
        <p:txBody>
          <a:bodyPr/>
          <a:lstStyle/>
          <a:p>
            <a:fld id="{667E566D-FD8B-402E-B9F0-7722C4F4AE61}" type="slidenum">
              <a:rPr lang="en-US" smtClean="0"/>
              <a:t>12</a:t>
            </a:fld>
            <a:endParaRPr lang="en-US" dirty="0"/>
          </a:p>
        </p:txBody>
      </p:sp>
    </p:spTree>
    <p:extLst>
      <p:ext uri="{BB962C8B-B14F-4D97-AF65-F5344CB8AC3E}">
        <p14:creationId xmlns:p14="http://schemas.microsoft.com/office/powerpoint/2010/main" val="5617191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F9F08-5B88-C354-0259-FE56BADC2BCB}"/>
              </a:ext>
            </a:extLst>
          </p:cNvPr>
          <p:cNvSpPr>
            <a:spLocks noGrp="1"/>
          </p:cNvSpPr>
          <p:nvPr>
            <p:ph type="title"/>
          </p:nvPr>
        </p:nvSpPr>
        <p:spPr/>
        <p:txBody>
          <a:bodyPr>
            <a:normAutofit/>
          </a:bodyPr>
          <a:lstStyle/>
          <a:p>
            <a:pPr algn="ctr"/>
            <a:r>
              <a:rPr lang="fa-IR" sz="4000" dirty="0">
                <a:cs typeface="B Nazanin" panose="00000400000000000000" pitchFamily="2" charset="-78"/>
              </a:rPr>
              <a:t>میزان بقا</a:t>
            </a:r>
            <a:endParaRPr lang="en-US" sz="4000" dirty="0">
              <a:cs typeface="B Nazanin" panose="00000400000000000000" pitchFamily="2" charset="-78"/>
            </a:endParaRPr>
          </a:p>
        </p:txBody>
      </p:sp>
      <p:sp>
        <p:nvSpPr>
          <p:cNvPr id="3" name="Content Placeholder 2">
            <a:extLst>
              <a:ext uri="{FF2B5EF4-FFF2-40B4-BE49-F238E27FC236}">
                <a16:creationId xmlns:a16="http://schemas.microsoft.com/office/drawing/2014/main" id="{D9E695B0-CED1-61F0-2F03-8D0C66A86B5A}"/>
              </a:ext>
            </a:extLst>
          </p:cNvPr>
          <p:cNvSpPr>
            <a:spLocks noGrp="1"/>
          </p:cNvSpPr>
          <p:nvPr>
            <p:ph idx="1"/>
          </p:nvPr>
        </p:nvSpPr>
        <p:spPr/>
        <p:txBody>
          <a:bodyPr/>
          <a:lstStyle/>
          <a:p>
            <a:pPr marL="0" indent="0" algn="r" rtl="1">
              <a:lnSpc>
                <a:spcPct val="150000"/>
              </a:lnSpc>
              <a:buNone/>
            </a:pPr>
            <a:r>
              <a:rPr lang="fa-IR" dirty="0">
                <a:cs typeface="B Nazanin" panose="00000400000000000000" pitchFamily="2" charset="-78"/>
              </a:rPr>
              <a:t>آمارها نشان می‌دهند که سرطان پستان از جمله بالاترین میزان های بقا را در بین سرطان های مختلف را دارد و حدود 90% است.</a:t>
            </a:r>
          </a:p>
          <a:p>
            <a:pPr marL="0" indent="0" algn="r" rtl="1">
              <a:lnSpc>
                <a:spcPct val="150000"/>
              </a:lnSpc>
              <a:buNone/>
            </a:pPr>
            <a:r>
              <a:rPr lang="fa-IR" dirty="0">
                <a:cs typeface="B Nazanin" panose="00000400000000000000" pitchFamily="2" charset="-78"/>
              </a:rPr>
              <a:t>این میزان در سرطان های موضعی، منطقه‌ای، دوردست به ترتیب 99، 86، 27 درصد است.</a:t>
            </a:r>
          </a:p>
          <a:p>
            <a:pPr marL="0" indent="0" algn="r" rtl="1">
              <a:lnSpc>
                <a:spcPct val="150000"/>
              </a:lnSpc>
              <a:buNone/>
            </a:pPr>
            <a:r>
              <a:rPr lang="fa-IR" dirty="0">
                <a:cs typeface="B Nazanin" panose="00000400000000000000" pitchFamily="2" charset="-78"/>
              </a:rPr>
              <a:t>متوسط میزان بقای پنج ساله در نژاد سفید 91% و در نژاد سیاه 82% است.</a:t>
            </a:r>
            <a:r>
              <a:rPr lang="en-US" dirty="0">
                <a:cs typeface="B Nazanin" panose="00000400000000000000" pitchFamily="2" charset="-78"/>
              </a:rPr>
              <a:t> </a:t>
            </a:r>
            <a:endParaRPr lang="fa-IR" dirty="0">
              <a:cs typeface="B Nazanin" panose="00000400000000000000" pitchFamily="2" charset="-78"/>
            </a:endParaRPr>
          </a:p>
          <a:p>
            <a:pPr marL="0" indent="0" algn="r" rtl="1">
              <a:lnSpc>
                <a:spcPct val="150000"/>
              </a:lnSpc>
              <a:buNone/>
            </a:pPr>
            <a:endParaRPr lang="en-US" dirty="0">
              <a:cs typeface="B Nazanin" panose="00000400000000000000" pitchFamily="2" charset="-78"/>
            </a:endParaRPr>
          </a:p>
        </p:txBody>
      </p:sp>
      <p:sp>
        <p:nvSpPr>
          <p:cNvPr id="4" name="Footer Placeholder 3">
            <a:extLst>
              <a:ext uri="{FF2B5EF4-FFF2-40B4-BE49-F238E27FC236}">
                <a16:creationId xmlns:a16="http://schemas.microsoft.com/office/drawing/2014/main" id="{BE0C8E34-317C-D3E7-5CD9-438C263E2F84}"/>
              </a:ext>
            </a:extLst>
          </p:cNvPr>
          <p:cNvSpPr>
            <a:spLocks noGrp="1"/>
          </p:cNvSpPr>
          <p:nvPr>
            <p:ph type="ftr" sz="quarter" idx="11"/>
          </p:nvPr>
        </p:nvSpPr>
        <p:spPr/>
        <p:txBody>
          <a:bodyPr/>
          <a:lstStyle/>
          <a:p>
            <a:r>
              <a:rPr lang="fa-IR"/>
              <a:t>ارائه دهنده: حوریه حیدری</a:t>
            </a:r>
            <a:endParaRPr lang="en-US" dirty="0"/>
          </a:p>
        </p:txBody>
      </p:sp>
      <p:sp>
        <p:nvSpPr>
          <p:cNvPr id="5" name="Slide Number Placeholder 4">
            <a:extLst>
              <a:ext uri="{FF2B5EF4-FFF2-40B4-BE49-F238E27FC236}">
                <a16:creationId xmlns:a16="http://schemas.microsoft.com/office/drawing/2014/main" id="{F707CBF9-A97A-3AD9-96C6-5A0957E30194}"/>
              </a:ext>
            </a:extLst>
          </p:cNvPr>
          <p:cNvSpPr>
            <a:spLocks noGrp="1"/>
          </p:cNvSpPr>
          <p:nvPr>
            <p:ph type="sldNum" sz="quarter" idx="12"/>
          </p:nvPr>
        </p:nvSpPr>
        <p:spPr/>
        <p:txBody>
          <a:bodyPr/>
          <a:lstStyle/>
          <a:p>
            <a:fld id="{667E566D-FD8B-402E-B9F0-7722C4F4AE61}" type="slidenum">
              <a:rPr lang="en-US" smtClean="0"/>
              <a:t>13</a:t>
            </a:fld>
            <a:endParaRPr lang="en-US" dirty="0"/>
          </a:p>
        </p:txBody>
      </p:sp>
    </p:spTree>
    <p:extLst>
      <p:ext uri="{BB962C8B-B14F-4D97-AF65-F5344CB8AC3E}">
        <p14:creationId xmlns:p14="http://schemas.microsoft.com/office/powerpoint/2010/main" val="8202940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6E901-75F6-752D-5E49-3A1509BC3BA9}"/>
              </a:ext>
            </a:extLst>
          </p:cNvPr>
          <p:cNvSpPr>
            <a:spLocks noGrp="1"/>
          </p:cNvSpPr>
          <p:nvPr>
            <p:ph type="title"/>
          </p:nvPr>
        </p:nvSpPr>
        <p:spPr/>
        <p:txBody>
          <a:bodyPr/>
          <a:lstStyle/>
          <a:p>
            <a:pPr algn="ctr"/>
            <a:r>
              <a:rPr lang="fa-IR" dirty="0"/>
              <a:t>گروه های پرخطر</a:t>
            </a:r>
            <a:endParaRPr lang="en-US" dirty="0"/>
          </a:p>
        </p:txBody>
      </p:sp>
      <p:sp>
        <p:nvSpPr>
          <p:cNvPr id="3" name="Content Placeholder 2">
            <a:extLst>
              <a:ext uri="{FF2B5EF4-FFF2-40B4-BE49-F238E27FC236}">
                <a16:creationId xmlns:a16="http://schemas.microsoft.com/office/drawing/2014/main" id="{656AA5EF-FD43-1979-D064-D46B884F3A46}"/>
              </a:ext>
            </a:extLst>
          </p:cNvPr>
          <p:cNvSpPr>
            <a:spLocks noGrp="1"/>
          </p:cNvSpPr>
          <p:nvPr>
            <p:ph idx="1"/>
          </p:nvPr>
        </p:nvSpPr>
        <p:spPr/>
        <p:txBody>
          <a:bodyPr/>
          <a:lstStyle/>
          <a:p>
            <a:pPr marL="0" indent="0" algn="r" rtl="1">
              <a:lnSpc>
                <a:spcPct val="150000"/>
              </a:lnSpc>
              <a:buNone/>
            </a:pPr>
            <a:r>
              <a:rPr lang="fa-IR" dirty="0">
                <a:cs typeface="B Nazanin" panose="00000400000000000000" pitchFamily="2" charset="-78"/>
              </a:rPr>
              <a:t>میزان بروز سرطان پستان با افزایش سن افزایش می‌یابد که این سیرصعودی تا قبل از یائسگی    -50 سالگی- دیده شده و پس از آن میزان افزایش بروز کمتر می‌شود.</a:t>
            </a:r>
          </a:p>
          <a:p>
            <a:pPr marL="0" indent="0" algn="r" rtl="1">
              <a:lnSpc>
                <a:spcPct val="150000"/>
              </a:lnSpc>
              <a:buNone/>
            </a:pPr>
            <a:r>
              <a:rPr lang="fa-IR" dirty="0">
                <a:cs typeface="B Nazanin" panose="00000400000000000000" pitchFamily="2" charset="-78"/>
              </a:rPr>
              <a:t>همچنین با افزایش بروز سرطان پستان، سه دهه قبل از کاهش روند زایمان ها نشانگر عدم ارتباط بین این دو متغیر می‌‌باشد.</a:t>
            </a:r>
          </a:p>
        </p:txBody>
      </p:sp>
      <p:sp>
        <p:nvSpPr>
          <p:cNvPr id="4" name="Footer Placeholder 3">
            <a:extLst>
              <a:ext uri="{FF2B5EF4-FFF2-40B4-BE49-F238E27FC236}">
                <a16:creationId xmlns:a16="http://schemas.microsoft.com/office/drawing/2014/main" id="{2ADDBB29-CAD3-1324-74A7-44B50F4F98DC}"/>
              </a:ext>
            </a:extLst>
          </p:cNvPr>
          <p:cNvSpPr>
            <a:spLocks noGrp="1"/>
          </p:cNvSpPr>
          <p:nvPr>
            <p:ph type="ftr" sz="quarter" idx="11"/>
          </p:nvPr>
        </p:nvSpPr>
        <p:spPr/>
        <p:txBody>
          <a:bodyPr/>
          <a:lstStyle/>
          <a:p>
            <a:r>
              <a:rPr lang="fa-IR"/>
              <a:t>ارائه دهنده: حوریه حیدری</a:t>
            </a:r>
            <a:endParaRPr lang="en-US" dirty="0"/>
          </a:p>
        </p:txBody>
      </p:sp>
      <p:sp>
        <p:nvSpPr>
          <p:cNvPr id="5" name="Slide Number Placeholder 4">
            <a:extLst>
              <a:ext uri="{FF2B5EF4-FFF2-40B4-BE49-F238E27FC236}">
                <a16:creationId xmlns:a16="http://schemas.microsoft.com/office/drawing/2014/main" id="{A593458E-B6AE-A831-C51D-B4947C251379}"/>
              </a:ext>
            </a:extLst>
          </p:cNvPr>
          <p:cNvSpPr>
            <a:spLocks noGrp="1"/>
          </p:cNvSpPr>
          <p:nvPr>
            <p:ph type="sldNum" sz="quarter" idx="12"/>
          </p:nvPr>
        </p:nvSpPr>
        <p:spPr/>
        <p:txBody>
          <a:bodyPr/>
          <a:lstStyle/>
          <a:p>
            <a:fld id="{667E566D-FD8B-402E-B9F0-7722C4F4AE61}" type="slidenum">
              <a:rPr lang="en-US" smtClean="0"/>
              <a:t>14</a:t>
            </a:fld>
            <a:endParaRPr lang="en-US" dirty="0"/>
          </a:p>
        </p:txBody>
      </p:sp>
    </p:spTree>
    <p:extLst>
      <p:ext uri="{BB962C8B-B14F-4D97-AF65-F5344CB8AC3E}">
        <p14:creationId xmlns:p14="http://schemas.microsoft.com/office/powerpoint/2010/main" val="16031051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A26FC-5C7D-746B-D0E7-5F177DDDCEE0}"/>
              </a:ext>
            </a:extLst>
          </p:cNvPr>
          <p:cNvSpPr>
            <a:spLocks noGrp="1"/>
          </p:cNvSpPr>
          <p:nvPr>
            <p:ph type="title"/>
          </p:nvPr>
        </p:nvSpPr>
        <p:spPr/>
        <p:txBody>
          <a:bodyPr>
            <a:normAutofit/>
          </a:bodyPr>
          <a:lstStyle/>
          <a:p>
            <a:pPr algn="ctr"/>
            <a:r>
              <a:rPr lang="fa-IR" sz="4000" dirty="0">
                <a:cs typeface="B Nazanin" panose="00000400000000000000" pitchFamily="2" charset="-78"/>
              </a:rPr>
              <a:t>عوامل خطر غیرقابل تغییر</a:t>
            </a:r>
            <a:endParaRPr lang="en-US" sz="4000" dirty="0">
              <a:cs typeface="B Nazanin" panose="00000400000000000000" pitchFamily="2" charset="-78"/>
            </a:endParaRPr>
          </a:p>
        </p:txBody>
      </p:sp>
      <p:sp>
        <p:nvSpPr>
          <p:cNvPr id="6" name="Content Placeholder 5">
            <a:extLst>
              <a:ext uri="{FF2B5EF4-FFF2-40B4-BE49-F238E27FC236}">
                <a16:creationId xmlns:a16="http://schemas.microsoft.com/office/drawing/2014/main" id="{EA36E722-E40C-5B2E-9473-8D5D86613E60}"/>
              </a:ext>
            </a:extLst>
          </p:cNvPr>
          <p:cNvSpPr>
            <a:spLocks noGrp="1"/>
          </p:cNvSpPr>
          <p:nvPr>
            <p:ph sz="quarter" idx="4"/>
          </p:nvPr>
        </p:nvSpPr>
        <p:spPr>
          <a:xfrm>
            <a:off x="1366887" y="2112381"/>
            <a:ext cx="9912301" cy="4532100"/>
          </a:xfrm>
        </p:spPr>
        <p:txBody>
          <a:bodyPr>
            <a:noAutofit/>
          </a:bodyPr>
          <a:lstStyle/>
          <a:p>
            <a:pPr algn="r" rtl="1">
              <a:lnSpc>
                <a:spcPct val="150000"/>
              </a:lnSpc>
            </a:pPr>
            <a:r>
              <a:rPr lang="fa-IR" dirty="0">
                <a:highlight>
                  <a:srgbClr val="FFFF00"/>
                </a:highlight>
                <a:cs typeface="B Nazanin" panose="00000400000000000000" pitchFamily="2" charset="-78"/>
              </a:rPr>
              <a:t>جنس</a:t>
            </a:r>
            <a:r>
              <a:rPr lang="fa-IR" dirty="0">
                <a:cs typeface="B Nazanin" panose="00000400000000000000" pitchFamily="2" charset="-78"/>
              </a:rPr>
              <a:t> _______ هردو جنس در معرض ابتلا ولی در زنان 100 بار شایع تر.</a:t>
            </a:r>
          </a:p>
          <a:p>
            <a:pPr algn="r" rtl="1">
              <a:lnSpc>
                <a:spcPct val="150000"/>
              </a:lnSpc>
            </a:pPr>
            <a:r>
              <a:rPr lang="fa-IR" dirty="0">
                <a:highlight>
                  <a:srgbClr val="FFFF00"/>
                </a:highlight>
                <a:cs typeface="B Nazanin" panose="00000400000000000000" pitchFamily="2" charset="-78"/>
              </a:rPr>
              <a:t>سن</a:t>
            </a:r>
            <a:r>
              <a:rPr lang="fa-IR" dirty="0">
                <a:cs typeface="B Nazanin" panose="00000400000000000000" pitchFamily="2" charset="-78"/>
              </a:rPr>
              <a:t> _______ با افزایش سن خطر بروز افزایش.احتمال ابتلا در زنان 50 تا 59 ساله 2/3% و در زنان 60 تا 69 ساله 3/5% و در زنان 70 سال بالاتر 6/7 % برآورد شده است.</a:t>
            </a:r>
          </a:p>
          <a:p>
            <a:pPr algn="r" rtl="1">
              <a:lnSpc>
                <a:spcPct val="150000"/>
              </a:lnSpc>
            </a:pPr>
            <a:r>
              <a:rPr lang="fa-IR" dirty="0">
                <a:highlight>
                  <a:srgbClr val="FFFF00"/>
                </a:highlight>
                <a:cs typeface="B Nazanin" panose="00000400000000000000" pitchFamily="2" charset="-78"/>
              </a:rPr>
              <a:t>عوامل ژنتیکی</a:t>
            </a:r>
            <a:r>
              <a:rPr lang="fa-IR" dirty="0">
                <a:cs typeface="B Nazanin" panose="00000400000000000000" pitchFamily="2" charset="-78"/>
              </a:rPr>
              <a:t> ______ 5-10 % سرطان های پستان ارثی هستند.</a:t>
            </a:r>
          </a:p>
          <a:p>
            <a:pPr algn="r" rtl="1">
              <a:lnSpc>
                <a:spcPct val="150000"/>
              </a:lnSpc>
            </a:pPr>
            <a:r>
              <a:rPr lang="fa-IR" dirty="0">
                <a:highlight>
                  <a:srgbClr val="FFFF00"/>
                </a:highlight>
                <a:cs typeface="B Nazanin" panose="00000400000000000000" pitchFamily="2" charset="-78"/>
              </a:rPr>
              <a:t>سابقه بیماری های خوش خیم پستان</a:t>
            </a:r>
          </a:p>
          <a:p>
            <a:pPr algn="r" rtl="1">
              <a:lnSpc>
                <a:spcPct val="150000"/>
              </a:lnSpc>
            </a:pPr>
            <a:r>
              <a:rPr lang="fa-IR" dirty="0">
                <a:highlight>
                  <a:srgbClr val="FFFF00"/>
                </a:highlight>
                <a:cs typeface="B Nazanin" panose="00000400000000000000" pitchFamily="2" charset="-78"/>
              </a:rPr>
              <a:t>دوره های قاعدگی</a:t>
            </a:r>
            <a:r>
              <a:rPr lang="fa-IR" dirty="0">
                <a:cs typeface="B Nazanin" panose="00000400000000000000" pitchFamily="2" charset="-78"/>
              </a:rPr>
              <a:t>______ بلوغ زودرس قبل از 12 سال و یائسگی دیررس بعد از 55 سال </a:t>
            </a:r>
          </a:p>
          <a:p>
            <a:pPr algn="r" rtl="1">
              <a:lnSpc>
                <a:spcPct val="150000"/>
              </a:lnSpc>
            </a:pPr>
            <a:endParaRPr lang="fa-IR" dirty="0">
              <a:cs typeface="B Nazanin" panose="00000400000000000000" pitchFamily="2" charset="-78"/>
            </a:endParaRPr>
          </a:p>
          <a:p>
            <a:pPr algn="r" rtl="1">
              <a:lnSpc>
                <a:spcPct val="150000"/>
              </a:lnSpc>
            </a:pPr>
            <a:endParaRPr lang="fa-IR" dirty="0">
              <a:cs typeface="B Nazanin" panose="00000400000000000000" pitchFamily="2" charset="-78"/>
            </a:endParaRPr>
          </a:p>
          <a:p>
            <a:pPr algn="r" rtl="1">
              <a:lnSpc>
                <a:spcPct val="150000"/>
              </a:lnSpc>
            </a:pPr>
            <a:endParaRPr lang="en-US" dirty="0">
              <a:cs typeface="B Nazanin" panose="00000400000000000000" pitchFamily="2" charset="-78"/>
            </a:endParaRPr>
          </a:p>
        </p:txBody>
      </p:sp>
      <p:sp>
        <p:nvSpPr>
          <p:cNvPr id="3" name="Footer Placeholder 2">
            <a:extLst>
              <a:ext uri="{FF2B5EF4-FFF2-40B4-BE49-F238E27FC236}">
                <a16:creationId xmlns:a16="http://schemas.microsoft.com/office/drawing/2014/main" id="{5C7E7331-438E-B78E-AA6B-D124D75AB3DC}"/>
              </a:ext>
            </a:extLst>
          </p:cNvPr>
          <p:cNvSpPr>
            <a:spLocks noGrp="1"/>
          </p:cNvSpPr>
          <p:nvPr>
            <p:ph type="ftr" sz="quarter" idx="11"/>
          </p:nvPr>
        </p:nvSpPr>
        <p:spPr/>
        <p:txBody>
          <a:bodyPr/>
          <a:lstStyle/>
          <a:p>
            <a:r>
              <a:rPr lang="fa-IR"/>
              <a:t>ارائه دهنده: حوریه حیدری</a:t>
            </a:r>
            <a:endParaRPr lang="en-US" dirty="0"/>
          </a:p>
        </p:txBody>
      </p:sp>
      <p:sp>
        <p:nvSpPr>
          <p:cNvPr id="4" name="Slide Number Placeholder 3">
            <a:extLst>
              <a:ext uri="{FF2B5EF4-FFF2-40B4-BE49-F238E27FC236}">
                <a16:creationId xmlns:a16="http://schemas.microsoft.com/office/drawing/2014/main" id="{B84C8E73-CEE2-BD1D-AF2B-C5961D3E031B}"/>
              </a:ext>
            </a:extLst>
          </p:cNvPr>
          <p:cNvSpPr>
            <a:spLocks noGrp="1"/>
          </p:cNvSpPr>
          <p:nvPr>
            <p:ph type="sldNum" sz="quarter" idx="12"/>
          </p:nvPr>
        </p:nvSpPr>
        <p:spPr/>
        <p:txBody>
          <a:bodyPr/>
          <a:lstStyle/>
          <a:p>
            <a:fld id="{667E566D-FD8B-402E-B9F0-7722C4F4AE61}" type="slidenum">
              <a:rPr lang="en-US" smtClean="0"/>
              <a:t>15</a:t>
            </a:fld>
            <a:endParaRPr lang="en-US" dirty="0"/>
          </a:p>
        </p:txBody>
      </p:sp>
    </p:spTree>
    <p:extLst>
      <p:ext uri="{BB962C8B-B14F-4D97-AF65-F5344CB8AC3E}">
        <p14:creationId xmlns:p14="http://schemas.microsoft.com/office/powerpoint/2010/main" val="37086444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045E-0C9D-766C-8D8B-03703F89552C}"/>
              </a:ext>
            </a:extLst>
          </p:cNvPr>
          <p:cNvSpPr>
            <a:spLocks noGrp="1"/>
          </p:cNvSpPr>
          <p:nvPr>
            <p:ph type="title"/>
          </p:nvPr>
        </p:nvSpPr>
        <p:spPr/>
        <p:txBody>
          <a:bodyPr>
            <a:normAutofit/>
          </a:bodyPr>
          <a:lstStyle/>
          <a:p>
            <a:pPr algn="ctr"/>
            <a:r>
              <a:rPr lang="fa-IR" sz="4000" dirty="0">
                <a:cs typeface="B Nazanin" panose="00000400000000000000" pitchFamily="2" charset="-78"/>
              </a:rPr>
              <a:t>عوامل خطر غیرقابل تغییر</a:t>
            </a:r>
            <a:endParaRPr lang="en-US" sz="4000" dirty="0">
              <a:cs typeface="B Nazanin" panose="00000400000000000000" pitchFamily="2" charset="-78"/>
            </a:endParaRPr>
          </a:p>
        </p:txBody>
      </p:sp>
      <p:sp>
        <p:nvSpPr>
          <p:cNvPr id="3" name="Content Placeholder 2">
            <a:extLst>
              <a:ext uri="{FF2B5EF4-FFF2-40B4-BE49-F238E27FC236}">
                <a16:creationId xmlns:a16="http://schemas.microsoft.com/office/drawing/2014/main" id="{90425F1B-1EA7-093B-7D0C-84066EAB9F79}"/>
              </a:ext>
            </a:extLst>
          </p:cNvPr>
          <p:cNvSpPr>
            <a:spLocks noGrp="1"/>
          </p:cNvSpPr>
          <p:nvPr>
            <p:ph idx="1"/>
          </p:nvPr>
        </p:nvSpPr>
        <p:spPr/>
        <p:txBody>
          <a:bodyPr>
            <a:normAutofit fontScale="92500"/>
          </a:bodyPr>
          <a:lstStyle/>
          <a:p>
            <a:pPr algn="r" rtl="1">
              <a:lnSpc>
                <a:spcPct val="150000"/>
              </a:lnSpc>
            </a:pPr>
            <a:r>
              <a:rPr lang="fa-IR" dirty="0">
                <a:highlight>
                  <a:srgbClr val="FFFF00"/>
                </a:highlight>
                <a:cs typeface="B Nazanin" panose="00000400000000000000" pitchFamily="2" charset="-78"/>
              </a:rPr>
              <a:t>سابقه خانوادگی سرطان پستان </a:t>
            </a:r>
            <a:r>
              <a:rPr lang="fa-IR" dirty="0">
                <a:cs typeface="B Nazanin" panose="00000400000000000000" pitchFamily="2" charset="-78"/>
              </a:rPr>
              <a:t>_______ابتلای یکی از بستگان درجه اول خطر ابتلا را 2 برابر و ابتلای سه نفر از بستگان درجه اول خطر ابتلا را 3 برابر بیشتر می‌کند.</a:t>
            </a:r>
          </a:p>
          <a:p>
            <a:pPr algn="r" rtl="1">
              <a:lnSpc>
                <a:spcPct val="150000"/>
              </a:lnSpc>
            </a:pPr>
            <a:r>
              <a:rPr lang="fa-IR" dirty="0">
                <a:highlight>
                  <a:srgbClr val="FFFF00"/>
                </a:highlight>
                <a:cs typeface="B Nazanin" panose="00000400000000000000" pitchFamily="2" charset="-78"/>
              </a:rPr>
              <a:t>سابقه‌ی قبلی سرطان پستان</a:t>
            </a:r>
            <a:r>
              <a:rPr lang="fa-IR" dirty="0">
                <a:cs typeface="B Nazanin" panose="00000400000000000000" pitchFamily="2" charset="-78"/>
              </a:rPr>
              <a:t>______ خطر ابتلا 3 تا 4 برابر می‌شود.</a:t>
            </a:r>
          </a:p>
          <a:p>
            <a:pPr algn="r" rtl="1">
              <a:lnSpc>
                <a:spcPct val="150000"/>
              </a:lnSpc>
            </a:pPr>
            <a:r>
              <a:rPr lang="fa-IR" dirty="0">
                <a:highlight>
                  <a:srgbClr val="FFFF00"/>
                </a:highlight>
                <a:cs typeface="B Nazanin" panose="00000400000000000000" pitchFamily="2" charset="-78"/>
              </a:rPr>
              <a:t>نژاد و قومیت</a:t>
            </a:r>
            <a:r>
              <a:rPr lang="fa-IR" dirty="0">
                <a:cs typeface="B Nazanin" panose="00000400000000000000" pitchFamily="2" charset="-78"/>
              </a:rPr>
              <a:t>______ میزان ابتلا در سفیدپوستان بیشتر از سیاه پوستان است ولی میزان مرگ ناشی از آن در سیاه پوستان به نسبت این میزان در سفیدپوستان 30 به 21 در صدهزار نفر است.</a:t>
            </a:r>
          </a:p>
          <a:p>
            <a:pPr algn="r" rtl="1">
              <a:lnSpc>
                <a:spcPct val="150000"/>
              </a:lnSpc>
            </a:pPr>
            <a:r>
              <a:rPr lang="fa-IR" dirty="0">
                <a:highlight>
                  <a:srgbClr val="FFFF00"/>
                </a:highlight>
                <a:cs typeface="B Nazanin" panose="00000400000000000000" pitchFamily="2" charset="-78"/>
              </a:rPr>
              <a:t>بافت پستان متراکم</a:t>
            </a:r>
            <a:r>
              <a:rPr lang="fa-IR" dirty="0">
                <a:cs typeface="B Nazanin" panose="00000400000000000000" pitchFamily="2" charset="-78"/>
              </a:rPr>
              <a:t>_______ بافت غددی بیشتر و بافت چربی کمتر</a:t>
            </a:r>
          </a:p>
          <a:p>
            <a:pPr algn="r" rtl="1">
              <a:lnSpc>
                <a:spcPct val="150000"/>
              </a:lnSpc>
            </a:pPr>
            <a:endParaRPr lang="fa-IR" dirty="0">
              <a:cs typeface="B Nazanin" panose="00000400000000000000" pitchFamily="2" charset="-78"/>
            </a:endParaRPr>
          </a:p>
          <a:p>
            <a:pPr algn="r" rtl="1">
              <a:lnSpc>
                <a:spcPct val="150000"/>
              </a:lnSpc>
            </a:pPr>
            <a:endParaRPr lang="fa-IR" dirty="0">
              <a:cs typeface="B Nazanin" panose="00000400000000000000" pitchFamily="2" charset="-78"/>
            </a:endParaRPr>
          </a:p>
          <a:p>
            <a:pPr algn="r" rtl="1">
              <a:lnSpc>
                <a:spcPct val="150000"/>
              </a:lnSpc>
            </a:pPr>
            <a:endParaRPr lang="en-US" dirty="0">
              <a:cs typeface="B Nazanin" panose="00000400000000000000" pitchFamily="2" charset="-78"/>
            </a:endParaRPr>
          </a:p>
        </p:txBody>
      </p:sp>
      <p:sp>
        <p:nvSpPr>
          <p:cNvPr id="4" name="Footer Placeholder 3">
            <a:extLst>
              <a:ext uri="{FF2B5EF4-FFF2-40B4-BE49-F238E27FC236}">
                <a16:creationId xmlns:a16="http://schemas.microsoft.com/office/drawing/2014/main" id="{BDC0F42F-235B-CE07-BCAC-8E55F7037842}"/>
              </a:ext>
            </a:extLst>
          </p:cNvPr>
          <p:cNvSpPr>
            <a:spLocks noGrp="1"/>
          </p:cNvSpPr>
          <p:nvPr>
            <p:ph type="ftr" sz="quarter" idx="11"/>
          </p:nvPr>
        </p:nvSpPr>
        <p:spPr/>
        <p:txBody>
          <a:bodyPr/>
          <a:lstStyle/>
          <a:p>
            <a:r>
              <a:rPr lang="fa-IR"/>
              <a:t>ارائه دهنده: حوریه حیدری</a:t>
            </a:r>
            <a:endParaRPr lang="en-US" dirty="0"/>
          </a:p>
        </p:txBody>
      </p:sp>
      <p:sp>
        <p:nvSpPr>
          <p:cNvPr id="5" name="Slide Number Placeholder 4">
            <a:extLst>
              <a:ext uri="{FF2B5EF4-FFF2-40B4-BE49-F238E27FC236}">
                <a16:creationId xmlns:a16="http://schemas.microsoft.com/office/drawing/2014/main" id="{2676159B-C8BD-14A2-E465-8589ED40BB7A}"/>
              </a:ext>
            </a:extLst>
          </p:cNvPr>
          <p:cNvSpPr>
            <a:spLocks noGrp="1"/>
          </p:cNvSpPr>
          <p:nvPr>
            <p:ph type="sldNum" sz="quarter" idx="12"/>
          </p:nvPr>
        </p:nvSpPr>
        <p:spPr/>
        <p:txBody>
          <a:bodyPr/>
          <a:lstStyle/>
          <a:p>
            <a:fld id="{667E566D-FD8B-402E-B9F0-7722C4F4AE61}" type="slidenum">
              <a:rPr lang="en-US" smtClean="0"/>
              <a:t>16</a:t>
            </a:fld>
            <a:endParaRPr lang="en-US" dirty="0"/>
          </a:p>
        </p:txBody>
      </p:sp>
    </p:spTree>
    <p:extLst>
      <p:ext uri="{BB962C8B-B14F-4D97-AF65-F5344CB8AC3E}">
        <p14:creationId xmlns:p14="http://schemas.microsoft.com/office/powerpoint/2010/main" val="4226104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B8C2D-4AD4-F0E6-5163-0ADC38692B2C}"/>
              </a:ext>
            </a:extLst>
          </p:cNvPr>
          <p:cNvSpPr>
            <a:spLocks noGrp="1"/>
          </p:cNvSpPr>
          <p:nvPr>
            <p:ph type="title"/>
          </p:nvPr>
        </p:nvSpPr>
        <p:spPr/>
        <p:txBody>
          <a:bodyPr>
            <a:normAutofit/>
          </a:bodyPr>
          <a:lstStyle/>
          <a:p>
            <a:pPr algn="ctr"/>
            <a:r>
              <a:rPr lang="fa-IR" sz="4000" dirty="0">
                <a:cs typeface="B Nazanin" panose="00000400000000000000" pitchFamily="2" charset="-78"/>
              </a:rPr>
              <a:t>عوامل خطر قابل تغییر</a:t>
            </a:r>
            <a:endParaRPr lang="en-US" sz="4000" dirty="0">
              <a:cs typeface="B Nazanin" panose="00000400000000000000" pitchFamily="2" charset="-78"/>
            </a:endParaRPr>
          </a:p>
        </p:txBody>
      </p:sp>
      <p:sp>
        <p:nvSpPr>
          <p:cNvPr id="3" name="Content Placeholder 2">
            <a:extLst>
              <a:ext uri="{FF2B5EF4-FFF2-40B4-BE49-F238E27FC236}">
                <a16:creationId xmlns:a16="http://schemas.microsoft.com/office/drawing/2014/main" id="{005E1D70-954D-D90E-28D4-0667051425EA}"/>
              </a:ext>
            </a:extLst>
          </p:cNvPr>
          <p:cNvSpPr>
            <a:spLocks noGrp="1"/>
          </p:cNvSpPr>
          <p:nvPr>
            <p:ph idx="1"/>
          </p:nvPr>
        </p:nvSpPr>
        <p:spPr/>
        <p:txBody>
          <a:bodyPr>
            <a:normAutofit lnSpcReduction="10000"/>
          </a:bodyPr>
          <a:lstStyle/>
          <a:p>
            <a:pPr algn="r" rtl="1">
              <a:lnSpc>
                <a:spcPct val="150000"/>
              </a:lnSpc>
            </a:pPr>
            <a:r>
              <a:rPr lang="fa-IR" dirty="0">
                <a:highlight>
                  <a:srgbClr val="FFFF00"/>
                </a:highlight>
                <a:cs typeface="B Nazanin" panose="00000400000000000000" pitchFamily="2" charset="-78"/>
              </a:rPr>
              <a:t>نخستین زایمان رسیده بعد از 35 سالگی</a:t>
            </a:r>
            <a:r>
              <a:rPr lang="fa-IR" dirty="0">
                <a:cs typeface="B Nazanin" panose="00000400000000000000" pitchFamily="2" charset="-78"/>
              </a:rPr>
              <a:t>_____ در این افراد همانند کسانی که هیچ وقت زایمان نکرده اند خطر بروز سرطان پستان حدود 5 برابر بیشتر است.</a:t>
            </a:r>
          </a:p>
          <a:p>
            <a:pPr algn="r" rtl="1">
              <a:lnSpc>
                <a:spcPct val="150000"/>
              </a:lnSpc>
            </a:pPr>
            <a:r>
              <a:rPr lang="fa-IR" dirty="0">
                <a:highlight>
                  <a:srgbClr val="FFFF00"/>
                </a:highlight>
                <a:cs typeface="B Nazanin" panose="00000400000000000000" pitchFamily="2" charset="-78"/>
              </a:rPr>
              <a:t>مصرف قرص های ضدبارداری</a:t>
            </a:r>
          </a:p>
          <a:p>
            <a:pPr algn="r" rtl="1">
              <a:lnSpc>
                <a:spcPct val="150000"/>
              </a:lnSpc>
            </a:pPr>
            <a:r>
              <a:rPr lang="fa-IR" dirty="0">
                <a:highlight>
                  <a:srgbClr val="FFFF00"/>
                </a:highlight>
                <a:cs typeface="B Nazanin" panose="00000400000000000000" pitchFamily="2" charset="-78"/>
              </a:rPr>
              <a:t>قدبلند بودن</a:t>
            </a:r>
            <a:r>
              <a:rPr lang="fa-IR" dirty="0">
                <a:cs typeface="B Nazanin" panose="00000400000000000000" pitchFamily="2" charset="-78"/>
              </a:rPr>
              <a:t>______ دقیقا دلیل آن مشخص نیست. شاید به دلایل هورمونی و تغذیه ای.</a:t>
            </a:r>
          </a:p>
          <a:p>
            <a:pPr algn="r" rtl="1">
              <a:lnSpc>
                <a:spcPct val="150000"/>
              </a:lnSpc>
            </a:pPr>
            <a:r>
              <a:rPr lang="fa-IR" dirty="0">
                <a:highlight>
                  <a:srgbClr val="FFFF00"/>
                </a:highlight>
                <a:cs typeface="B Nazanin" panose="00000400000000000000" pitchFamily="2" charset="-78"/>
              </a:rPr>
              <a:t>مصرف هورمون جایگزین پس از یائسگی</a:t>
            </a:r>
          </a:p>
          <a:p>
            <a:pPr algn="r" rtl="1">
              <a:lnSpc>
                <a:spcPct val="150000"/>
              </a:lnSpc>
            </a:pPr>
            <a:r>
              <a:rPr lang="fa-IR" dirty="0">
                <a:highlight>
                  <a:srgbClr val="FFFF00"/>
                </a:highlight>
                <a:cs typeface="B Nazanin" panose="00000400000000000000" pitchFamily="2" charset="-78"/>
              </a:rPr>
              <a:t>افزایش وزن</a:t>
            </a:r>
            <a:r>
              <a:rPr lang="fa-IR" dirty="0">
                <a:cs typeface="B Nazanin" panose="00000400000000000000" pitchFamily="2" charset="-78"/>
              </a:rPr>
              <a:t>_____ مبهم</a:t>
            </a:r>
          </a:p>
          <a:p>
            <a:pPr algn="r" rtl="1">
              <a:lnSpc>
                <a:spcPct val="150000"/>
              </a:lnSpc>
            </a:pPr>
            <a:endParaRPr lang="fa-IR" dirty="0">
              <a:highlight>
                <a:srgbClr val="FFFF00"/>
              </a:highlight>
              <a:cs typeface="B Nazanin" panose="00000400000000000000" pitchFamily="2" charset="-78"/>
            </a:endParaRPr>
          </a:p>
          <a:p>
            <a:pPr algn="r" rtl="1">
              <a:lnSpc>
                <a:spcPct val="150000"/>
              </a:lnSpc>
            </a:pPr>
            <a:endParaRPr lang="fa-IR" dirty="0">
              <a:highlight>
                <a:srgbClr val="FFFF00"/>
              </a:highlight>
              <a:cs typeface="B Nazanin" panose="00000400000000000000" pitchFamily="2" charset="-78"/>
            </a:endParaRPr>
          </a:p>
          <a:p>
            <a:pPr algn="r" rtl="1">
              <a:lnSpc>
                <a:spcPct val="150000"/>
              </a:lnSpc>
            </a:pPr>
            <a:endParaRPr lang="en-US" dirty="0">
              <a:cs typeface="B Nazanin" panose="00000400000000000000" pitchFamily="2" charset="-78"/>
            </a:endParaRPr>
          </a:p>
        </p:txBody>
      </p:sp>
      <p:sp>
        <p:nvSpPr>
          <p:cNvPr id="4" name="Footer Placeholder 3">
            <a:extLst>
              <a:ext uri="{FF2B5EF4-FFF2-40B4-BE49-F238E27FC236}">
                <a16:creationId xmlns:a16="http://schemas.microsoft.com/office/drawing/2014/main" id="{F16EBE91-8EC0-A012-8585-AB2B759B9314}"/>
              </a:ext>
            </a:extLst>
          </p:cNvPr>
          <p:cNvSpPr>
            <a:spLocks noGrp="1"/>
          </p:cNvSpPr>
          <p:nvPr>
            <p:ph type="ftr" sz="quarter" idx="11"/>
          </p:nvPr>
        </p:nvSpPr>
        <p:spPr/>
        <p:txBody>
          <a:bodyPr/>
          <a:lstStyle/>
          <a:p>
            <a:r>
              <a:rPr lang="fa-IR"/>
              <a:t>ارائه دهنده: حوریه حیدری</a:t>
            </a:r>
            <a:endParaRPr lang="en-US" dirty="0"/>
          </a:p>
        </p:txBody>
      </p:sp>
      <p:sp>
        <p:nvSpPr>
          <p:cNvPr id="5" name="Slide Number Placeholder 4">
            <a:extLst>
              <a:ext uri="{FF2B5EF4-FFF2-40B4-BE49-F238E27FC236}">
                <a16:creationId xmlns:a16="http://schemas.microsoft.com/office/drawing/2014/main" id="{E399CDEC-CCC4-54CE-5ED5-DA3F8203270F}"/>
              </a:ext>
            </a:extLst>
          </p:cNvPr>
          <p:cNvSpPr>
            <a:spLocks noGrp="1"/>
          </p:cNvSpPr>
          <p:nvPr>
            <p:ph type="sldNum" sz="quarter" idx="12"/>
          </p:nvPr>
        </p:nvSpPr>
        <p:spPr/>
        <p:txBody>
          <a:bodyPr/>
          <a:lstStyle/>
          <a:p>
            <a:fld id="{667E566D-FD8B-402E-B9F0-7722C4F4AE61}" type="slidenum">
              <a:rPr lang="en-US" smtClean="0"/>
              <a:t>17</a:t>
            </a:fld>
            <a:endParaRPr lang="en-US" dirty="0"/>
          </a:p>
        </p:txBody>
      </p:sp>
    </p:spTree>
    <p:extLst>
      <p:ext uri="{BB962C8B-B14F-4D97-AF65-F5344CB8AC3E}">
        <p14:creationId xmlns:p14="http://schemas.microsoft.com/office/powerpoint/2010/main" val="883941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FBDD3-F663-04E4-3F17-EEEF9313481C}"/>
              </a:ext>
            </a:extLst>
          </p:cNvPr>
          <p:cNvSpPr>
            <a:spLocks noGrp="1"/>
          </p:cNvSpPr>
          <p:nvPr>
            <p:ph type="title"/>
          </p:nvPr>
        </p:nvSpPr>
        <p:spPr/>
        <p:txBody>
          <a:bodyPr/>
          <a:lstStyle/>
          <a:p>
            <a:pPr algn="ctr"/>
            <a:r>
              <a:rPr kumimoji="0" lang="fa-IR" sz="4000" b="0" i="0" u="none" strike="noStrike" kern="1200" cap="none" spc="0" normalizeH="0" baseline="0" noProof="0" dirty="0">
                <a:ln>
                  <a:noFill/>
                </a:ln>
                <a:solidFill>
                  <a:prstClr val="black"/>
                </a:solidFill>
                <a:effectLst/>
                <a:uLnTx/>
                <a:uFillTx/>
                <a:latin typeface="Calibri Light" panose="020F0302020204030204"/>
                <a:ea typeface="+mj-ea"/>
                <a:cs typeface="B Nazanin" panose="00000400000000000000" pitchFamily="2" charset="-78"/>
              </a:rPr>
              <a:t>عوامل خطر قابل تغییر</a:t>
            </a:r>
            <a:endParaRPr lang="en-US" dirty="0"/>
          </a:p>
        </p:txBody>
      </p:sp>
      <p:sp>
        <p:nvSpPr>
          <p:cNvPr id="3" name="Content Placeholder 2">
            <a:extLst>
              <a:ext uri="{FF2B5EF4-FFF2-40B4-BE49-F238E27FC236}">
                <a16:creationId xmlns:a16="http://schemas.microsoft.com/office/drawing/2014/main" id="{041B0FA7-D143-B89B-8992-FB95AD5DBCFD}"/>
              </a:ext>
            </a:extLst>
          </p:cNvPr>
          <p:cNvSpPr>
            <a:spLocks noGrp="1"/>
          </p:cNvSpPr>
          <p:nvPr>
            <p:ph idx="1"/>
          </p:nvPr>
        </p:nvSpPr>
        <p:spPr/>
        <p:txBody>
          <a:bodyPr/>
          <a:lstStyle/>
          <a:p>
            <a:pPr algn="r" rtl="1">
              <a:lnSpc>
                <a:spcPct val="150000"/>
              </a:lnSpc>
            </a:pPr>
            <a:r>
              <a:rPr lang="fa-IR" dirty="0">
                <a:highlight>
                  <a:srgbClr val="FFFF00"/>
                </a:highlight>
                <a:cs typeface="B Nazanin" panose="00000400000000000000" pitchFamily="2" charset="-78"/>
              </a:rPr>
              <a:t>مصرف الکل</a:t>
            </a:r>
            <a:r>
              <a:rPr lang="fa-IR" dirty="0">
                <a:cs typeface="B Nazanin" panose="00000400000000000000" pitchFamily="2" charset="-78"/>
              </a:rPr>
              <a:t>_____ حتی مصرف کم روزانه ( 10 تا 50 گرم) خطر ابتلا را افزایش می‌دهد.</a:t>
            </a:r>
          </a:p>
          <a:p>
            <a:pPr algn="r" rtl="1">
              <a:lnSpc>
                <a:spcPct val="150000"/>
              </a:lnSpc>
            </a:pPr>
            <a:r>
              <a:rPr lang="fa-IR" dirty="0">
                <a:highlight>
                  <a:srgbClr val="FFFF00"/>
                </a:highlight>
                <a:cs typeface="B Nazanin" panose="00000400000000000000" pitchFamily="2" charset="-78"/>
              </a:rPr>
              <a:t>فعالیت بدنی</a:t>
            </a:r>
            <a:r>
              <a:rPr lang="fa-IR" dirty="0">
                <a:cs typeface="B Nazanin" panose="00000400000000000000" pitchFamily="2" charset="-78"/>
              </a:rPr>
              <a:t>_____ در برخی مطالعات اثر کاهشی 30 درصدی را عنوان کرده اند.</a:t>
            </a:r>
          </a:p>
          <a:p>
            <a:pPr algn="r" rtl="1">
              <a:lnSpc>
                <a:spcPct val="150000"/>
              </a:lnSpc>
            </a:pPr>
            <a:r>
              <a:rPr lang="fa-IR" dirty="0">
                <a:highlight>
                  <a:srgbClr val="FFFF00"/>
                </a:highlight>
                <a:cs typeface="B Nazanin" panose="00000400000000000000" pitchFamily="2" charset="-78"/>
              </a:rPr>
              <a:t>رژیم غذایی دارای چربی بالا</a:t>
            </a:r>
          </a:p>
          <a:p>
            <a:pPr algn="r" rtl="1">
              <a:lnSpc>
                <a:spcPct val="150000"/>
              </a:lnSpc>
            </a:pPr>
            <a:r>
              <a:rPr lang="fa-IR" dirty="0">
                <a:cs typeface="B Nazanin" panose="00000400000000000000" pitchFamily="2" charset="-78"/>
              </a:rPr>
              <a:t>برخی عوامل مثل آلاینده ها  وبرخی ویتامین ها و ضدعرق ها و مصرف سیگار و مواد شیمیایی هنوز به اثبات نرسیده است.</a:t>
            </a:r>
            <a:endParaRPr lang="en-US" dirty="0">
              <a:cs typeface="B Nazanin" panose="00000400000000000000" pitchFamily="2" charset="-78"/>
            </a:endParaRPr>
          </a:p>
        </p:txBody>
      </p:sp>
      <p:sp>
        <p:nvSpPr>
          <p:cNvPr id="4" name="Footer Placeholder 3">
            <a:extLst>
              <a:ext uri="{FF2B5EF4-FFF2-40B4-BE49-F238E27FC236}">
                <a16:creationId xmlns:a16="http://schemas.microsoft.com/office/drawing/2014/main" id="{C96507ED-D8C0-345C-8160-B451543F75EE}"/>
              </a:ext>
            </a:extLst>
          </p:cNvPr>
          <p:cNvSpPr>
            <a:spLocks noGrp="1"/>
          </p:cNvSpPr>
          <p:nvPr>
            <p:ph type="ftr" sz="quarter" idx="11"/>
          </p:nvPr>
        </p:nvSpPr>
        <p:spPr/>
        <p:txBody>
          <a:bodyPr/>
          <a:lstStyle/>
          <a:p>
            <a:r>
              <a:rPr lang="fa-IR"/>
              <a:t>ارائه دهنده: حوریه حیدری</a:t>
            </a:r>
            <a:endParaRPr lang="en-US" dirty="0"/>
          </a:p>
        </p:txBody>
      </p:sp>
      <p:sp>
        <p:nvSpPr>
          <p:cNvPr id="5" name="Slide Number Placeholder 4">
            <a:extLst>
              <a:ext uri="{FF2B5EF4-FFF2-40B4-BE49-F238E27FC236}">
                <a16:creationId xmlns:a16="http://schemas.microsoft.com/office/drawing/2014/main" id="{39AFDF35-8DEA-C0CB-7628-323A381C3D94}"/>
              </a:ext>
            </a:extLst>
          </p:cNvPr>
          <p:cNvSpPr>
            <a:spLocks noGrp="1"/>
          </p:cNvSpPr>
          <p:nvPr>
            <p:ph type="sldNum" sz="quarter" idx="12"/>
          </p:nvPr>
        </p:nvSpPr>
        <p:spPr/>
        <p:txBody>
          <a:bodyPr/>
          <a:lstStyle/>
          <a:p>
            <a:fld id="{667E566D-FD8B-402E-B9F0-7722C4F4AE61}" type="slidenum">
              <a:rPr lang="en-US" smtClean="0"/>
              <a:t>18</a:t>
            </a:fld>
            <a:endParaRPr lang="en-US" dirty="0"/>
          </a:p>
        </p:txBody>
      </p:sp>
    </p:spTree>
    <p:extLst>
      <p:ext uri="{BB962C8B-B14F-4D97-AF65-F5344CB8AC3E}">
        <p14:creationId xmlns:p14="http://schemas.microsoft.com/office/powerpoint/2010/main" val="6788966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EECD7-BC65-E8A4-F283-7910E15FB469}"/>
              </a:ext>
            </a:extLst>
          </p:cNvPr>
          <p:cNvSpPr>
            <a:spLocks noGrp="1"/>
          </p:cNvSpPr>
          <p:nvPr>
            <p:ph type="title"/>
          </p:nvPr>
        </p:nvSpPr>
        <p:spPr/>
        <p:txBody>
          <a:bodyPr>
            <a:normAutofit/>
          </a:bodyPr>
          <a:lstStyle/>
          <a:p>
            <a:pPr algn="ctr"/>
            <a:r>
              <a:rPr lang="fa-IR" sz="4000" dirty="0">
                <a:cs typeface="B Nazanin" panose="00000400000000000000" pitchFamily="2" charset="-78"/>
              </a:rPr>
              <a:t>اپیدمیولوژی بیماری در ایران</a:t>
            </a:r>
            <a:endParaRPr lang="en-US" sz="4000" dirty="0">
              <a:cs typeface="B Nazanin" panose="00000400000000000000" pitchFamily="2" charset="-78"/>
            </a:endParaRPr>
          </a:p>
        </p:txBody>
      </p:sp>
      <p:pic>
        <p:nvPicPr>
          <p:cNvPr id="5" name="Content Placeholder 4">
            <a:extLst>
              <a:ext uri="{FF2B5EF4-FFF2-40B4-BE49-F238E27FC236}">
                <a16:creationId xmlns:a16="http://schemas.microsoft.com/office/drawing/2014/main" id="{69FE24C7-FED5-43D2-9739-7679150344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495" y="1471154"/>
            <a:ext cx="10903227" cy="5219212"/>
          </a:xfrm>
        </p:spPr>
      </p:pic>
      <p:sp>
        <p:nvSpPr>
          <p:cNvPr id="3" name="Footer Placeholder 2">
            <a:extLst>
              <a:ext uri="{FF2B5EF4-FFF2-40B4-BE49-F238E27FC236}">
                <a16:creationId xmlns:a16="http://schemas.microsoft.com/office/drawing/2014/main" id="{394F4699-C7DC-EC10-7A92-EBBD90FF0AB7}"/>
              </a:ext>
            </a:extLst>
          </p:cNvPr>
          <p:cNvSpPr>
            <a:spLocks noGrp="1"/>
          </p:cNvSpPr>
          <p:nvPr>
            <p:ph type="ftr" sz="quarter" idx="11"/>
          </p:nvPr>
        </p:nvSpPr>
        <p:spPr/>
        <p:txBody>
          <a:bodyPr/>
          <a:lstStyle/>
          <a:p>
            <a:r>
              <a:rPr lang="fa-IR"/>
              <a:t>ارائه دهنده: حوریه حیدری</a:t>
            </a:r>
            <a:endParaRPr lang="en-US" dirty="0"/>
          </a:p>
        </p:txBody>
      </p:sp>
      <p:sp>
        <p:nvSpPr>
          <p:cNvPr id="4" name="Slide Number Placeholder 3">
            <a:extLst>
              <a:ext uri="{FF2B5EF4-FFF2-40B4-BE49-F238E27FC236}">
                <a16:creationId xmlns:a16="http://schemas.microsoft.com/office/drawing/2014/main" id="{C2FEC477-C1F6-9F66-0872-29FCAE806452}"/>
              </a:ext>
            </a:extLst>
          </p:cNvPr>
          <p:cNvSpPr>
            <a:spLocks noGrp="1"/>
          </p:cNvSpPr>
          <p:nvPr>
            <p:ph type="sldNum" sz="quarter" idx="12"/>
          </p:nvPr>
        </p:nvSpPr>
        <p:spPr/>
        <p:txBody>
          <a:bodyPr/>
          <a:lstStyle/>
          <a:p>
            <a:fld id="{667E566D-FD8B-402E-B9F0-7722C4F4AE61}" type="slidenum">
              <a:rPr lang="en-US" smtClean="0"/>
              <a:t>19</a:t>
            </a:fld>
            <a:endParaRPr lang="en-US" dirty="0"/>
          </a:p>
        </p:txBody>
      </p:sp>
    </p:spTree>
    <p:extLst>
      <p:ext uri="{BB962C8B-B14F-4D97-AF65-F5344CB8AC3E}">
        <p14:creationId xmlns:p14="http://schemas.microsoft.com/office/powerpoint/2010/main" val="2362494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CA6673-F7BE-5C6C-4FC6-44A5D2D63B2A}"/>
              </a:ext>
            </a:extLst>
          </p:cNvPr>
          <p:cNvSpPr>
            <a:spLocks noGrp="1"/>
          </p:cNvSpPr>
          <p:nvPr>
            <p:ph idx="1"/>
          </p:nvPr>
        </p:nvSpPr>
        <p:spPr>
          <a:xfrm>
            <a:off x="838200" y="230793"/>
            <a:ext cx="10515600" cy="6037917"/>
          </a:xfrm>
        </p:spPr>
        <p:txBody>
          <a:bodyPr>
            <a:normAutofit fontScale="92500" lnSpcReduction="20000"/>
          </a:bodyPr>
          <a:lstStyle/>
          <a:p>
            <a:pPr algn="r" rtl="1">
              <a:lnSpc>
                <a:spcPct val="150000"/>
              </a:lnSpc>
            </a:pPr>
            <a:r>
              <a:rPr lang="fa-IR" dirty="0">
                <a:cs typeface="B Nazanin" panose="00000400000000000000" pitchFamily="2" charset="-78"/>
              </a:rPr>
              <a:t>تعریف بیماری</a:t>
            </a:r>
          </a:p>
          <a:p>
            <a:pPr algn="r" rtl="1">
              <a:lnSpc>
                <a:spcPct val="150000"/>
              </a:lnSpc>
            </a:pPr>
            <a:r>
              <a:rPr lang="fa-IR" dirty="0">
                <a:cs typeface="B Nazanin" panose="00000400000000000000" pitchFamily="2" charset="-78"/>
              </a:rPr>
              <a:t>اپیدمیولوژی توصیفی و تحلیلی در سطح بین المللی</a:t>
            </a:r>
          </a:p>
          <a:p>
            <a:pPr algn="r" rtl="1">
              <a:lnSpc>
                <a:spcPct val="150000"/>
              </a:lnSpc>
            </a:pPr>
            <a:r>
              <a:rPr lang="fa-IR" dirty="0">
                <a:cs typeface="B Nazanin" panose="00000400000000000000" pitchFamily="2" charset="-78"/>
              </a:rPr>
              <a:t>روند بروز</a:t>
            </a:r>
          </a:p>
          <a:p>
            <a:pPr algn="r" rtl="1">
              <a:lnSpc>
                <a:spcPct val="150000"/>
              </a:lnSpc>
            </a:pPr>
            <a:r>
              <a:rPr lang="fa-IR" dirty="0">
                <a:cs typeface="B Nazanin" panose="00000400000000000000" pitchFamily="2" charset="-78"/>
              </a:rPr>
              <a:t>میزان بقا</a:t>
            </a:r>
          </a:p>
          <a:p>
            <a:pPr algn="r" rtl="1">
              <a:lnSpc>
                <a:spcPct val="150000"/>
              </a:lnSpc>
            </a:pPr>
            <a:r>
              <a:rPr lang="fa-IR" dirty="0">
                <a:cs typeface="B Nazanin" panose="00000400000000000000" pitchFamily="2" charset="-78"/>
              </a:rPr>
              <a:t>گروه های پرخطر</a:t>
            </a:r>
          </a:p>
          <a:p>
            <a:pPr algn="r" rtl="1">
              <a:lnSpc>
                <a:spcPct val="150000"/>
              </a:lnSpc>
            </a:pPr>
            <a:r>
              <a:rPr lang="fa-IR" dirty="0">
                <a:cs typeface="B Nazanin" panose="00000400000000000000" pitchFamily="2" charset="-78"/>
              </a:rPr>
              <a:t>عوامل خطر</a:t>
            </a:r>
          </a:p>
          <a:p>
            <a:pPr algn="r" rtl="1">
              <a:lnSpc>
                <a:spcPct val="150000"/>
              </a:lnSpc>
            </a:pPr>
            <a:r>
              <a:rPr lang="fa-IR" dirty="0">
                <a:cs typeface="B Nazanin" panose="00000400000000000000" pitchFamily="2" charset="-78"/>
              </a:rPr>
              <a:t>اپیدمیولوژی بیماری در ایران و نمودار های مقایسه ای</a:t>
            </a:r>
          </a:p>
          <a:p>
            <a:pPr algn="r" rtl="1">
              <a:lnSpc>
                <a:spcPct val="150000"/>
              </a:lnSpc>
            </a:pPr>
            <a:r>
              <a:rPr lang="fa-IR" dirty="0">
                <a:cs typeface="B Nazanin" panose="00000400000000000000" pitchFamily="2" charset="-78"/>
              </a:rPr>
              <a:t>مروری بر مطالعات</a:t>
            </a:r>
          </a:p>
          <a:p>
            <a:pPr algn="r" rtl="1">
              <a:lnSpc>
                <a:spcPct val="150000"/>
              </a:lnSpc>
            </a:pPr>
            <a:r>
              <a:rPr lang="fa-IR" dirty="0">
                <a:cs typeface="B Nazanin" panose="00000400000000000000" pitchFamily="2" charset="-78"/>
              </a:rPr>
              <a:t>پیشگیری و کنترل بیماری</a:t>
            </a:r>
          </a:p>
          <a:p>
            <a:pPr algn="r" rtl="1">
              <a:lnSpc>
                <a:spcPct val="150000"/>
              </a:lnSpc>
            </a:pPr>
            <a:endParaRPr lang="en-US" dirty="0">
              <a:cs typeface="B Nazanin" panose="00000400000000000000" pitchFamily="2" charset="-78"/>
            </a:endParaRPr>
          </a:p>
        </p:txBody>
      </p:sp>
      <p:sp>
        <p:nvSpPr>
          <p:cNvPr id="4" name="Footer Placeholder 3">
            <a:extLst>
              <a:ext uri="{FF2B5EF4-FFF2-40B4-BE49-F238E27FC236}">
                <a16:creationId xmlns:a16="http://schemas.microsoft.com/office/drawing/2014/main" id="{501567FD-D6C9-179D-6E0D-759D119E0364}"/>
              </a:ext>
            </a:extLst>
          </p:cNvPr>
          <p:cNvSpPr>
            <a:spLocks noGrp="1"/>
          </p:cNvSpPr>
          <p:nvPr>
            <p:ph type="ftr" sz="quarter" idx="11"/>
          </p:nvPr>
        </p:nvSpPr>
        <p:spPr/>
        <p:txBody>
          <a:bodyPr/>
          <a:lstStyle/>
          <a:p>
            <a:r>
              <a:rPr lang="fa-IR"/>
              <a:t>ارائه دهنده: حوریه حیدری</a:t>
            </a:r>
            <a:endParaRPr lang="en-US" dirty="0"/>
          </a:p>
        </p:txBody>
      </p:sp>
      <p:sp>
        <p:nvSpPr>
          <p:cNvPr id="5" name="Slide Number Placeholder 4">
            <a:extLst>
              <a:ext uri="{FF2B5EF4-FFF2-40B4-BE49-F238E27FC236}">
                <a16:creationId xmlns:a16="http://schemas.microsoft.com/office/drawing/2014/main" id="{95D9221E-EDD5-9B15-1540-DD0883F8886A}"/>
              </a:ext>
            </a:extLst>
          </p:cNvPr>
          <p:cNvSpPr>
            <a:spLocks noGrp="1"/>
          </p:cNvSpPr>
          <p:nvPr>
            <p:ph type="sldNum" sz="quarter" idx="12"/>
          </p:nvPr>
        </p:nvSpPr>
        <p:spPr/>
        <p:txBody>
          <a:bodyPr/>
          <a:lstStyle/>
          <a:p>
            <a:fld id="{667E566D-FD8B-402E-B9F0-7722C4F4AE61}" type="slidenum">
              <a:rPr lang="en-US" smtClean="0"/>
              <a:t>2</a:t>
            </a:fld>
            <a:endParaRPr lang="en-US" dirty="0"/>
          </a:p>
        </p:txBody>
      </p:sp>
    </p:spTree>
    <p:extLst>
      <p:ext uri="{BB962C8B-B14F-4D97-AF65-F5344CB8AC3E}">
        <p14:creationId xmlns:p14="http://schemas.microsoft.com/office/powerpoint/2010/main" val="3469980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BC9FA-A246-B000-28ED-DEFBC09B3487}"/>
              </a:ext>
            </a:extLst>
          </p:cNvPr>
          <p:cNvSpPr>
            <a:spLocks noGrp="1"/>
          </p:cNvSpPr>
          <p:nvPr>
            <p:ph type="title"/>
          </p:nvPr>
        </p:nvSpPr>
        <p:spPr/>
        <p:txBody>
          <a:bodyPr/>
          <a:lstStyle/>
          <a:p>
            <a:pPr algn="ctr"/>
            <a:r>
              <a:rPr kumimoji="0" lang="fa-IR" sz="4000" b="0" i="0" u="none" strike="noStrike" kern="1200" cap="none" spc="0" normalizeH="0" baseline="0" noProof="0" dirty="0">
                <a:ln>
                  <a:noFill/>
                </a:ln>
                <a:solidFill>
                  <a:prstClr val="black"/>
                </a:solidFill>
                <a:effectLst/>
                <a:uLnTx/>
                <a:uFillTx/>
                <a:latin typeface="Calibri Light" panose="020F0302020204030204"/>
                <a:ea typeface="+mj-ea"/>
                <a:cs typeface="B Nazanin" panose="00000400000000000000" pitchFamily="2" charset="-78"/>
              </a:rPr>
              <a:t>اپیدمیولوژی بیماری در ایران</a:t>
            </a:r>
            <a:endParaRPr lang="en-US" dirty="0"/>
          </a:p>
        </p:txBody>
      </p:sp>
      <p:pic>
        <p:nvPicPr>
          <p:cNvPr id="5" name="Content Placeholder 4">
            <a:extLst>
              <a:ext uri="{FF2B5EF4-FFF2-40B4-BE49-F238E27FC236}">
                <a16:creationId xmlns:a16="http://schemas.microsoft.com/office/drawing/2014/main" id="{4FC46518-BBCB-D77E-641B-1305BA0F67C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577" r="1734"/>
          <a:stretch/>
        </p:blipFill>
        <p:spPr>
          <a:xfrm>
            <a:off x="685800" y="1538425"/>
            <a:ext cx="10668000" cy="4954450"/>
          </a:xfrm>
        </p:spPr>
      </p:pic>
      <p:sp>
        <p:nvSpPr>
          <p:cNvPr id="3" name="Footer Placeholder 2">
            <a:extLst>
              <a:ext uri="{FF2B5EF4-FFF2-40B4-BE49-F238E27FC236}">
                <a16:creationId xmlns:a16="http://schemas.microsoft.com/office/drawing/2014/main" id="{5DE0CA6E-F50C-3270-D37B-1EBED80812A9}"/>
              </a:ext>
            </a:extLst>
          </p:cNvPr>
          <p:cNvSpPr>
            <a:spLocks noGrp="1"/>
          </p:cNvSpPr>
          <p:nvPr>
            <p:ph type="ftr" sz="quarter" idx="11"/>
          </p:nvPr>
        </p:nvSpPr>
        <p:spPr/>
        <p:txBody>
          <a:bodyPr/>
          <a:lstStyle/>
          <a:p>
            <a:r>
              <a:rPr lang="fa-IR"/>
              <a:t>ارائه دهنده: حوریه حیدری</a:t>
            </a:r>
            <a:endParaRPr lang="en-US" dirty="0"/>
          </a:p>
        </p:txBody>
      </p:sp>
      <p:sp>
        <p:nvSpPr>
          <p:cNvPr id="4" name="Slide Number Placeholder 3">
            <a:extLst>
              <a:ext uri="{FF2B5EF4-FFF2-40B4-BE49-F238E27FC236}">
                <a16:creationId xmlns:a16="http://schemas.microsoft.com/office/drawing/2014/main" id="{B01AD265-B4A5-798F-EB86-A90E7369BF40}"/>
              </a:ext>
            </a:extLst>
          </p:cNvPr>
          <p:cNvSpPr>
            <a:spLocks noGrp="1"/>
          </p:cNvSpPr>
          <p:nvPr>
            <p:ph type="sldNum" sz="quarter" idx="12"/>
          </p:nvPr>
        </p:nvSpPr>
        <p:spPr/>
        <p:txBody>
          <a:bodyPr/>
          <a:lstStyle/>
          <a:p>
            <a:fld id="{667E566D-FD8B-402E-B9F0-7722C4F4AE61}" type="slidenum">
              <a:rPr lang="en-US" smtClean="0"/>
              <a:t>20</a:t>
            </a:fld>
            <a:endParaRPr lang="en-US" dirty="0"/>
          </a:p>
        </p:txBody>
      </p:sp>
    </p:spTree>
    <p:extLst>
      <p:ext uri="{BB962C8B-B14F-4D97-AF65-F5344CB8AC3E}">
        <p14:creationId xmlns:p14="http://schemas.microsoft.com/office/powerpoint/2010/main" val="31710830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D018E-1697-13AF-83F8-9B608B01C069}"/>
              </a:ext>
            </a:extLst>
          </p:cNvPr>
          <p:cNvSpPr>
            <a:spLocks noGrp="1"/>
          </p:cNvSpPr>
          <p:nvPr>
            <p:ph type="title"/>
          </p:nvPr>
        </p:nvSpPr>
        <p:spPr/>
        <p:txBody>
          <a:bodyPr>
            <a:normAutofit/>
          </a:bodyPr>
          <a:lstStyle/>
          <a:p>
            <a:pPr algn="ctr">
              <a:lnSpc>
                <a:spcPct val="150000"/>
              </a:lnSpc>
            </a:pPr>
            <a:r>
              <a:rPr kumimoji="0" lang="fa-IR" sz="4000" b="0" i="0" u="none" strike="noStrike" kern="1200" cap="none" spc="0" normalizeH="0" baseline="0" noProof="0" dirty="0">
                <a:ln>
                  <a:noFill/>
                </a:ln>
                <a:solidFill>
                  <a:prstClr val="black"/>
                </a:solidFill>
                <a:effectLst/>
                <a:uLnTx/>
                <a:uFillTx/>
                <a:latin typeface="Calibri Light" panose="020F0302020204030204"/>
                <a:ea typeface="+mj-ea"/>
                <a:cs typeface="B Nazanin" panose="00000400000000000000" pitchFamily="2" charset="-78"/>
              </a:rPr>
              <a:t>اپیدمیولوژی بیماری در ایران</a:t>
            </a:r>
            <a:endParaRPr lang="en-US" sz="4000" b="1" u="sng" dirty="0">
              <a:cs typeface="B Nazanin" panose="00000400000000000000" pitchFamily="2" charset="-78"/>
            </a:endParaRPr>
          </a:p>
        </p:txBody>
      </p:sp>
      <p:graphicFrame>
        <p:nvGraphicFramePr>
          <p:cNvPr id="7" name="Content Placeholder 6">
            <a:extLst>
              <a:ext uri="{FF2B5EF4-FFF2-40B4-BE49-F238E27FC236}">
                <a16:creationId xmlns:a16="http://schemas.microsoft.com/office/drawing/2014/main" id="{8CA117C5-BA20-853D-94F8-8A512C1E9FD8}"/>
              </a:ext>
            </a:extLst>
          </p:cNvPr>
          <p:cNvGraphicFramePr>
            <a:graphicFrameLocks noGrp="1"/>
          </p:cNvGraphicFramePr>
          <p:nvPr>
            <p:ph idx="1"/>
            <p:extLst>
              <p:ext uri="{D42A27DB-BD31-4B8C-83A1-F6EECF244321}">
                <p14:modId xmlns:p14="http://schemas.microsoft.com/office/powerpoint/2010/main" val="2661340049"/>
              </p:ext>
            </p:extLst>
          </p:nvPr>
        </p:nvGraphicFramePr>
        <p:xfrm>
          <a:off x="1288329" y="1904215"/>
          <a:ext cx="9615341" cy="4367501"/>
        </p:xfrm>
        <a:graphic>
          <a:graphicData uri="http://schemas.openxmlformats.org/drawingml/2006/table">
            <a:tbl>
              <a:tblPr firstRow="1" bandRow="1"/>
              <a:tblGrid>
                <a:gridCol w="1191987">
                  <a:extLst>
                    <a:ext uri="{9D8B030D-6E8A-4147-A177-3AD203B41FA5}">
                      <a16:colId xmlns:a16="http://schemas.microsoft.com/office/drawing/2014/main" val="1328328248"/>
                    </a:ext>
                  </a:extLst>
                </a:gridCol>
                <a:gridCol w="1384885">
                  <a:extLst>
                    <a:ext uri="{9D8B030D-6E8A-4147-A177-3AD203B41FA5}">
                      <a16:colId xmlns:a16="http://schemas.microsoft.com/office/drawing/2014/main" val="4249122543"/>
                    </a:ext>
                  </a:extLst>
                </a:gridCol>
                <a:gridCol w="1526723">
                  <a:extLst>
                    <a:ext uri="{9D8B030D-6E8A-4147-A177-3AD203B41FA5}">
                      <a16:colId xmlns:a16="http://schemas.microsoft.com/office/drawing/2014/main" val="2609153399"/>
                    </a:ext>
                  </a:extLst>
                </a:gridCol>
                <a:gridCol w="1753661">
                  <a:extLst>
                    <a:ext uri="{9D8B030D-6E8A-4147-A177-3AD203B41FA5}">
                      <a16:colId xmlns:a16="http://schemas.microsoft.com/office/drawing/2014/main" val="3660141162"/>
                    </a:ext>
                  </a:extLst>
                </a:gridCol>
                <a:gridCol w="3758085">
                  <a:extLst>
                    <a:ext uri="{9D8B030D-6E8A-4147-A177-3AD203B41FA5}">
                      <a16:colId xmlns:a16="http://schemas.microsoft.com/office/drawing/2014/main" val="2732033493"/>
                    </a:ext>
                  </a:extLst>
                </a:gridCol>
              </a:tblGrid>
              <a:tr h="791565">
                <a:tc gridSpan="5">
                  <a:txBody>
                    <a:bodyPr/>
                    <a:lstStyle/>
                    <a:p>
                      <a:pPr algn="ctr" rtl="1"/>
                      <a:r>
                        <a:rPr lang="fa-IR" sz="2400" dirty="0">
                          <a:cs typeface="B Nazanin" panose="00000400000000000000" pitchFamily="2" charset="-78"/>
                        </a:rPr>
                        <a:t>میزان های بروز و مرگ سرطان پستان در ایران و جهان در سال 2022</a:t>
                      </a:r>
                      <a:endParaRPr lang="en-US" sz="2400" dirty="0">
                        <a:cs typeface="B Nazanin" panose="00000400000000000000" pitchFamily="2" charset="-78"/>
                      </a:endParaRPr>
                    </a:p>
                  </a:txBody>
                  <a:tcPr/>
                </a:tc>
                <a:tc hMerge="1">
                  <a:txBody>
                    <a:bodyPr/>
                    <a:lstStyle/>
                    <a:p>
                      <a:endParaRPr lang="en-US"/>
                    </a:p>
                  </a:txBody>
                  <a:tcPr/>
                </a:tc>
                <a:tc hMerge="1">
                  <a:txBody>
                    <a:bodyPr/>
                    <a:lstStyle/>
                    <a:p>
                      <a:pPr algn="ctr" rtl="1"/>
                      <a:endParaRPr lang="en-US" dirty="0">
                        <a:cs typeface="B Nazanin" panose="00000400000000000000" pitchFamily="2" charset="-78"/>
                      </a:endParaRPr>
                    </a:p>
                  </a:txBody>
                  <a:tcPr/>
                </a:tc>
                <a:tc hMerge="1">
                  <a:txBody>
                    <a:bodyPr/>
                    <a:lstStyle/>
                    <a:p>
                      <a:endParaRPr lang="en-US"/>
                    </a:p>
                  </a:txBody>
                  <a:tcPr/>
                </a:tc>
                <a:tc hMerge="1">
                  <a:txBody>
                    <a:bodyPr/>
                    <a:lstStyle/>
                    <a:p>
                      <a:pPr algn="just" rtl="1"/>
                      <a:endParaRPr lang="en-US" dirty="0">
                        <a:cs typeface="B Nazanin" panose="00000400000000000000" pitchFamily="2" charset="-78"/>
                      </a:endParaRPr>
                    </a:p>
                  </a:txBody>
                  <a:tcPr/>
                </a:tc>
                <a:extLst>
                  <a:ext uri="{0D108BD9-81ED-4DB2-BD59-A6C34878D82A}">
                    <a16:rowId xmlns:a16="http://schemas.microsoft.com/office/drawing/2014/main" val="3597235799"/>
                  </a:ext>
                </a:extLst>
              </a:tr>
              <a:tr h="791565">
                <a:tc gridSpan="2">
                  <a:txBody>
                    <a:bodyPr/>
                    <a:lstStyle/>
                    <a:p>
                      <a:pPr algn="ctr" rtl="1"/>
                      <a:r>
                        <a:rPr lang="fa-IR" dirty="0"/>
                        <a:t>ایران</a:t>
                      </a:r>
                      <a:endParaRPr lang="en-US" dirty="0">
                        <a:cs typeface="B Nazanin" panose="00000400000000000000" pitchFamily="2" charset="-78"/>
                      </a:endParaRPr>
                    </a:p>
                  </a:txBody>
                  <a:tcPr/>
                </a:tc>
                <a:tc hMerge="1">
                  <a:txBody>
                    <a:bodyPr/>
                    <a:lstStyle/>
                    <a:p>
                      <a:pPr algn="just" rtl="1"/>
                      <a:endParaRPr lang="en-US" b="1" dirty="0">
                        <a:cs typeface="B Nazanin" panose="000004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rtl="1"/>
                      <a:r>
                        <a:rPr lang="fa-IR" dirty="0"/>
                        <a:t>جهان</a:t>
                      </a:r>
                      <a:endParaRPr lang="en-US" dirty="0">
                        <a:cs typeface="B Nazanin" panose="00000400000000000000" pitchFamily="2" charset="-78"/>
                      </a:endParaRPr>
                    </a:p>
                  </a:txBody>
                  <a:tcPr/>
                </a:tc>
                <a:tc hMerge="1">
                  <a:txBody>
                    <a:bodyPr/>
                    <a:lstStyle/>
                    <a:p>
                      <a:pPr algn="just" rtl="1"/>
                      <a:endParaRPr lang="en-US" dirty="0">
                        <a:cs typeface="B Nazanin" panose="00000400000000000000" pitchFamily="2" charset="-78"/>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2">
                  <a:txBody>
                    <a:bodyPr/>
                    <a:lstStyle/>
                    <a:p>
                      <a:pPr algn="just" rtl="1"/>
                      <a:endParaRPr lang="en-US" dirty="0">
                        <a:cs typeface="B Nazanin" panose="00000400000000000000" pitchFamily="2" charset="-78"/>
                      </a:endParaRPr>
                    </a:p>
                  </a:txBody>
                  <a:tcPr/>
                </a:tc>
                <a:extLst>
                  <a:ext uri="{0D108BD9-81ED-4DB2-BD59-A6C34878D82A}">
                    <a16:rowId xmlns:a16="http://schemas.microsoft.com/office/drawing/2014/main" val="352023664"/>
                  </a:ext>
                </a:extLst>
              </a:tr>
              <a:tr h="791565">
                <a:tc>
                  <a:txBody>
                    <a:bodyPr/>
                    <a:lstStyle/>
                    <a:p>
                      <a:pPr algn="ctr" rtl="1"/>
                      <a:r>
                        <a:rPr lang="fa-IR" dirty="0"/>
                        <a:t>مرگ</a:t>
                      </a:r>
                      <a:endParaRPr lang="en-US" dirty="0">
                        <a:cs typeface="B Nazanin" panose="00000400000000000000" pitchFamily="2" charset="-78"/>
                      </a:endParaRPr>
                    </a:p>
                  </a:txBody>
                  <a:tcPr/>
                </a:tc>
                <a:tc>
                  <a:txBody>
                    <a:bodyPr/>
                    <a:lstStyle/>
                    <a:p>
                      <a:pPr algn="ctr" rtl="1"/>
                      <a:r>
                        <a:rPr lang="fa-IR" dirty="0"/>
                        <a:t>بروز</a:t>
                      </a:r>
                      <a:endParaRPr lang="en-US" dirty="0">
                        <a:cs typeface="B Nazanin" panose="00000400000000000000" pitchFamily="2" charset="-78"/>
                      </a:endParaRPr>
                    </a:p>
                  </a:txBody>
                  <a:tcPr/>
                </a:tc>
                <a:tc>
                  <a:txBody>
                    <a:bodyPr/>
                    <a:lstStyle/>
                    <a:p>
                      <a:pPr algn="ctr" rtl="1"/>
                      <a:r>
                        <a:rPr lang="fa-IR" dirty="0"/>
                        <a:t>مرگ</a:t>
                      </a:r>
                      <a:endParaRPr lang="en-US" dirty="0">
                        <a:cs typeface="B Nazanin" panose="00000400000000000000" pitchFamily="2" charset="-78"/>
                      </a:endParaRPr>
                    </a:p>
                  </a:txBody>
                  <a:tcPr/>
                </a:tc>
                <a:tc>
                  <a:txBody>
                    <a:bodyPr/>
                    <a:lstStyle/>
                    <a:p>
                      <a:pPr algn="ctr" rtl="1"/>
                      <a:r>
                        <a:rPr lang="fa-IR" dirty="0"/>
                        <a:t>بروز</a:t>
                      </a:r>
                      <a:endParaRPr lang="en-US" dirty="0">
                        <a:cs typeface="B Nazanin" panose="00000400000000000000" pitchFamily="2" charset="-78"/>
                      </a:endParaRPr>
                    </a:p>
                  </a:txBody>
                  <a:tcPr/>
                </a:tc>
                <a:tc vMerge="1">
                  <a:txBody>
                    <a:bodyPr/>
                    <a:lstStyle/>
                    <a:p>
                      <a:pPr algn="just" rtl="1"/>
                      <a:endParaRPr lang="en-US" dirty="0">
                        <a:cs typeface="B Nazanin" panose="00000400000000000000" pitchFamily="2" charset="-78"/>
                      </a:endParaRPr>
                    </a:p>
                  </a:txBody>
                  <a:tcPr/>
                </a:tc>
                <a:extLst>
                  <a:ext uri="{0D108BD9-81ED-4DB2-BD59-A6C34878D82A}">
                    <a16:rowId xmlns:a16="http://schemas.microsoft.com/office/drawing/2014/main" val="1682458313"/>
                  </a:ext>
                </a:extLst>
              </a:tr>
              <a:tr h="626544">
                <a:tc>
                  <a:txBody>
                    <a:bodyPr/>
                    <a:lstStyle/>
                    <a:p>
                      <a:pPr algn="ctr" rtl="1"/>
                      <a:r>
                        <a:rPr lang="fa-IR" dirty="0"/>
                        <a:t>5305</a:t>
                      </a:r>
                      <a:endParaRPr lang="en-US" dirty="0">
                        <a:cs typeface="B Nazanin" panose="00000400000000000000" pitchFamily="2" charset="-78"/>
                      </a:endParaRPr>
                    </a:p>
                  </a:txBody>
                  <a:tcPr/>
                </a:tc>
                <a:tc>
                  <a:txBody>
                    <a:bodyPr/>
                    <a:lstStyle/>
                    <a:p>
                      <a:pPr algn="ctr" rtl="1"/>
                      <a:r>
                        <a:rPr lang="fa-IR" dirty="0"/>
                        <a:t>15492</a:t>
                      </a:r>
                      <a:endParaRPr lang="en-US" dirty="0">
                        <a:cs typeface="B Nazanin" panose="00000400000000000000" pitchFamily="2" charset="-78"/>
                      </a:endParaRPr>
                    </a:p>
                  </a:txBody>
                  <a:tcPr/>
                </a:tc>
                <a:tc>
                  <a:txBody>
                    <a:bodyPr/>
                    <a:lstStyle/>
                    <a:p>
                      <a:pPr algn="ctr" rtl="1"/>
                      <a:r>
                        <a:rPr lang="fa-IR" dirty="0"/>
                        <a:t>666103</a:t>
                      </a:r>
                      <a:endParaRPr lang="en-US" dirty="0">
                        <a:cs typeface="B Nazanin" panose="00000400000000000000" pitchFamily="2" charset="-78"/>
                      </a:endParaRPr>
                    </a:p>
                  </a:txBody>
                  <a:tcPr/>
                </a:tc>
                <a:tc>
                  <a:txBody>
                    <a:bodyPr/>
                    <a:lstStyle/>
                    <a:p>
                      <a:pPr algn="ctr" rtl="1"/>
                      <a:r>
                        <a:rPr lang="fa-IR" dirty="0"/>
                        <a:t>2296840</a:t>
                      </a:r>
                      <a:endParaRPr lang="en-US" dirty="0">
                        <a:cs typeface="B Nazanin" panose="00000400000000000000" pitchFamily="2" charset="-78"/>
                      </a:endParaRPr>
                    </a:p>
                  </a:txBody>
                  <a:tcPr/>
                </a:tc>
                <a:tc>
                  <a:txBody>
                    <a:bodyPr/>
                    <a:lstStyle/>
                    <a:p>
                      <a:pPr algn="ctr" rtl="1"/>
                      <a:r>
                        <a:rPr lang="fa-IR" dirty="0"/>
                        <a:t>تعداد موارد جدید</a:t>
                      </a:r>
                      <a:endParaRPr lang="en-US" dirty="0">
                        <a:cs typeface="B Nazanin" panose="00000400000000000000" pitchFamily="2" charset="-78"/>
                      </a:endParaRPr>
                    </a:p>
                  </a:txBody>
                  <a:tcPr/>
                </a:tc>
                <a:extLst>
                  <a:ext uri="{0D108BD9-81ED-4DB2-BD59-A6C34878D82A}">
                    <a16:rowId xmlns:a16="http://schemas.microsoft.com/office/drawing/2014/main" val="1324663571"/>
                  </a:ext>
                </a:extLst>
              </a:tr>
              <a:tr h="1366262">
                <a:tc>
                  <a:txBody>
                    <a:bodyPr/>
                    <a:lstStyle/>
                    <a:p>
                      <a:pPr algn="ctr" rtl="1"/>
                      <a:r>
                        <a:rPr lang="fa-IR" dirty="0"/>
                        <a:t>11</a:t>
                      </a:r>
                      <a:endParaRPr lang="en-US" dirty="0">
                        <a:cs typeface="B Nazanin" panose="00000400000000000000" pitchFamily="2" charset="-78"/>
                      </a:endParaRPr>
                    </a:p>
                  </a:txBody>
                  <a:tcPr/>
                </a:tc>
                <a:tc>
                  <a:txBody>
                    <a:bodyPr/>
                    <a:lstStyle/>
                    <a:p>
                      <a:pPr algn="ctr" rtl="1"/>
                      <a:r>
                        <a:rPr lang="fa-IR" dirty="0"/>
                        <a:t>30/5</a:t>
                      </a:r>
                      <a:endParaRPr lang="en-US" dirty="0">
                        <a:cs typeface="B Nazanin" panose="00000400000000000000" pitchFamily="2" charset="-78"/>
                      </a:endParaRPr>
                    </a:p>
                  </a:txBody>
                  <a:tcPr/>
                </a:tc>
                <a:tc>
                  <a:txBody>
                    <a:bodyPr/>
                    <a:lstStyle/>
                    <a:p>
                      <a:pPr algn="ctr" rtl="1"/>
                      <a:r>
                        <a:rPr lang="fa-IR" dirty="0"/>
                        <a:t>12/7</a:t>
                      </a:r>
                      <a:endParaRPr lang="en-US" dirty="0">
                        <a:cs typeface="B Nazanin" panose="00000400000000000000" pitchFamily="2" charset="-78"/>
                      </a:endParaRPr>
                    </a:p>
                  </a:txBody>
                  <a:tcPr/>
                </a:tc>
                <a:tc>
                  <a:txBody>
                    <a:bodyPr/>
                    <a:lstStyle/>
                    <a:p>
                      <a:pPr algn="ctr" rtl="1"/>
                      <a:r>
                        <a:rPr lang="fa-IR" dirty="0"/>
                        <a:t>46/8</a:t>
                      </a:r>
                      <a:endParaRPr lang="en-US" dirty="0">
                        <a:cs typeface="B Nazanin" panose="00000400000000000000" pitchFamily="2" charset="-78"/>
                      </a:endParaRPr>
                    </a:p>
                  </a:txBody>
                  <a:tcPr/>
                </a:tc>
                <a:tc>
                  <a:txBody>
                    <a:bodyPr/>
                    <a:lstStyle/>
                    <a:p>
                      <a:pPr algn="ctr" rtl="1">
                        <a:lnSpc>
                          <a:spcPct val="150000"/>
                        </a:lnSpc>
                      </a:pPr>
                      <a:r>
                        <a:rPr lang="fa-IR" dirty="0"/>
                        <a:t>میزان بروز استاندارد شده سنی (در صد هزار نفر)</a:t>
                      </a:r>
                      <a:endParaRPr lang="en-US" dirty="0">
                        <a:cs typeface="B Nazanin" panose="00000400000000000000" pitchFamily="2" charset="-78"/>
                      </a:endParaRPr>
                    </a:p>
                  </a:txBody>
                  <a:tcPr/>
                </a:tc>
                <a:extLst>
                  <a:ext uri="{0D108BD9-81ED-4DB2-BD59-A6C34878D82A}">
                    <a16:rowId xmlns:a16="http://schemas.microsoft.com/office/drawing/2014/main" val="1045048087"/>
                  </a:ext>
                </a:extLst>
              </a:tr>
            </a:tbl>
          </a:graphicData>
        </a:graphic>
      </p:graphicFrame>
      <p:sp>
        <p:nvSpPr>
          <p:cNvPr id="3" name="Footer Placeholder 2">
            <a:extLst>
              <a:ext uri="{FF2B5EF4-FFF2-40B4-BE49-F238E27FC236}">
                <a16:creationId xmlns:a16="http://schemas.microsoft.com/office/drawing/2014/main" id="{FFCB15F5-362A-66A2-DBA2-4C4575A6CE11}"/>
              </a:ext>
            </a:extLst>
          </p:cNvPr>
          <p:cNvSpPr>
            <a:spLocks noGrp="1"/>
          </p:cNvSpPr>
          <p:nvPr>
            <p:ph type="ftr" sz="quarter" idx="11"/>
          </p:nvPr>
        </p:nvSpPr>
        <p:spPr/>
        <p:txBody>
          <a:bodyPr/>
          <a:lstStyle/>
          <a:p>
            <a:r>
              <a:rPr lang="fa-IR"/>
              <a:t>ارائه دهنده: حوریه حیدری</a:t>
            </a:r>
            <a:endParaRPr lang="en-US" dirty="0"/>
          </a:p>
        </p:txBody>
      </p:sp>
      <p:sp>
        <p:nvSpPr>
          <p:cNvPr id="4" name="Slide Number Placeholder 3">
            <a:extLst>
              <a:ext uri="{FF2B5EF4-FFF2-40B4-BE49-F238E27FC236}">
                <a16:creationId xmlns:a16="http://schemas.microsoft.com/office/drawing/2014/main" id="{DE8FAD2D-03E9-7D6B-704C-3D61C58709CF}"/>
              </a:ext>
            </a:extLst>
          </p:cNvPr>
          <p:cNvSpPr>
            <a:spLocks noGrp="1"/>
          </p:cNvSpPr>
          <p:nvPr>
            <p:ph type="sldNum" sz="quarter" idx="12"/>
          </p:nvPr>
        </p:nvSpPr>
        <p:spPr/>
        <p:txBody>
          <a:bodyPr/>
          <a:lstStyle/>
          <a:p>
            <a:fld id="{667E566D-FD8B-402E-B9F0-7722C4F4AE61}" type="slidenum">
              <a:rPr lang="en-US" smtClean="0"/>
              <a:t>21</a:t>
            </a:fld>
            <a:endParaRPr lang="en-US" dirty="0"/>
          </a:p>
        </p:txBody>
      </p:sp>
    </p:spTree>
    <p:extLst>
      <p:ext uri="{BB962C8B-B14F-4D97-AF65-F5344CB8AC3E}">
        <p14:creationId xmlns:p14="http://schemas.microsoft.com/office/powerpoint/2010/main" val="6880550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B809B985-01B1-FD8A-5740-F853CD4042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0295" y="53968"/>
            <a:ext cx="10111409" cy="6750064"/>
          </a:xfrm>
        </p:spPr>
      </p:pic>
      <p:sp>
        <p:nvSpPr>
          <p:cNvPr id="3" name="Footer Placeholder 2">
            <a:extLst>
              <a:ext uri="{FF2B5EF4-FFF2-40B4-BE49-F238E27FC236}">
                <a16:creationId xmlns:a16="http://schemas.microsoft.com/office/drawing/2014/main" id="{BD2505E7-D576-1CAF-1CD8-1B4536A5EFD6}"/>
              </a:ext>
            </a:extLst>
          </p:cNvPr>
          <p:cNvSpPr>
            <a:spLocks noGrp="1"/>
          </p:cNvSpPr>
          <p:nvPr>
            <p:ph type="ftr" sz="quarter" idx="11"/>
          </p:nvPr>
        </p:nvSpPr>
        <p:spPr/>
        <p:txBody>
          <a:bodyPr/>
          <a:lstStyle/>
          <a:p>
            <a:r>
              <a:rPr lang="fa-IR"/>
              <a:t>ارائه دهنده: حوریه حیدری</a:t>
            </a:r>
            <a:endParaRPr lang="en-US" dirty="0"/>
          </a:p>
        </p:txBody>
      </p:sp>
      <p:sp>
        <p:nvSpPr>
          <p:cNvPr id="4" name="Slide Number Placeholder 3">
            <a:extLst>
              <a:ext uri="{FF2B5EF4-FFF2-40B4-BE49-F238E27FC236}">
                <a16:creationId xmlns:a16="http://schemas.microsoft.com/office/drawing/2014/main" id="{A2399442-8973-C548-50D1-3D10045192C9}"/>
              </a:ext>
            </a:extLst>
          </p:cNvPr>
          <p:cNvSpPr>
            <a:spLocks noGrp="1"/>
          </p:cNvSpPr>
          <p:nvPr>
            <p:ph type="sldNum" sz="quarter" idx="12"/>
          </p:nvPr>
        </p:nvSpPr>
        <p:spPr/>
        <p:txBody>
          <a:bodyPr/>
          <a:lstStyle/>
          <a:p>
            <a:fld id="{667E566D-FD8B-402E-B9F0-7722C4F4AE61}" type="slidenum">
              <a:rPr lang="en-US" smtClean="0"/>
              <a:t>22</a:t>
            </a:fld>
            <a:endParaRPr lang="en-US" dirty="0"/>
          </a:p>
        </p:txBody>
      </p:sp>
    </p:spTree>
    <p:extLst>
      <p:ext uri="{BB962C8B-B14F-4D97-AF65-F5344CB8AC3E}">
        <p14:creationId xmlns:p14="http://schemas.microsoft.com/office/powerpoint/2010/main" val="5749062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FE8C1A9-42EB-4FEE-964C-80290C8D57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8447"/>
            <a:ext cx="10068340" cy="6521105"/>
          </a:xfrm>
        </p:spPr>
      </p:pic>
      <p:sp>
        <p:nvSpPr>
          <p:cNvPr id="3" name="Footer Placeholder 2">
            <a:extLst>
              <a:ext uri="{FF2B5EF4-FFF2-40B4-BE49-F238E27FC236}">
                <a16:creationId xmlns:a16="http://schemas.microsoft.com/office/drawing/2014/main" id="{C6238183-23FE-E1B1-7C27-680D74003F1D}"/>
              </a:ext>
            </a:extLst>
          </p:cNvPr>
          <p:cNvSpPr>
            <a:spLocks noGrp="1"/>
          </p:cNvSpPr>
          <p:nvPr>
            <p:ph type="ftr" sz="quarter" idx="11"/>
          </p:nvPr>
        </p:nvSpPr>
        <p:spPr/>
        <p:txBody>
          <a:bodyPr/>
          <a:lstStyle/>
          <a:p>
            <a:r>
              <a:rPr lang="fa-IR"/>
              <a:t>ارائه دهنده: حوریه حیدری</a:t>
            </a:r>
            <a:endParaRPr lang="en-US" dirty="0"/>
          </a:p>
        </p:txBody>
      </p:sp>
      <p:sp>
        <p:nvSpPr>
          <p:cNvPr id="4" name="Slide Number Placeholder 3">
            <a:extLst>
              <a:ext uri="{FF2B5EF4-FFF2-40B4-BE49-F238E27FC236}">
                <a16:creationId xmlns:a16="http://schemas.microsoft.com/office/drawing/2014/main" id="{9386B26B-0243-4D14-9CA1-709B0E7115BA}"/>
              </a:ext>
            </a:extLst>
          </p:cNvPr>
          <p:cNvSpPr>
            <a:spLocks noGrp="1"/>
          </p:cNvSpPr>
          <p:nvPr>
            <p:ph type="sldNum" sz="quarter" idx="12"/>
          </p:nvPr>
        </p:nvSpPr>
        <p:spPr/>
        <p:txBody>
          <a:bodyPr/>
          <a:lstStyle/>
          <a:p>
            <a:fld id="{667E566D-FD8B-402E-B9F0-7722C4F4AE61}" type="slidenum">
              <a:rPr lang="en-US" smtClean="0"/>
              <a:t>23</a:t>
            </a:fld>
            <a:endParaRPr lang="en-US" dirty="0"/>
          </a:p>
        </p:txBody>
      </p:sp>
    </p:spTree>
    <p:extLst>
      <p:ext uri="{BB962C8B-B14F-4D97-AF65-F5344CB8AC3E}">
        <p14:creationId xmlns:p14="http://schemas.microsoft.com/office/powerpoint/2010/main" val="19645724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41223D0-ACC0-3432-149B-2EA5315F648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3503" b="2166"/>
          <a:stretch/>
        </p:blipFill>
        <p:spPr>
          <a:xfrm>
            <a:off x="0" y="-3791"/>
            <a:ext cx="6314688" cy="4257124"/>
          </a:xfrm>
        </p:spPr>
      </p:pic>
      <p:pic>
        <p:nvPicPr>
          <p:cNvPr id="7" name="Picture 6">
            <a:extLst>
              <a:ext uri="{FF2B5EF4-FFF2-40B4-BE49-F238E27FC236}">
                <a16:creationId xmlns:a16="http://schemas.microsoft.com/office/drawing/2014/main" id="{FE5A99F6-1B7E-8F8C-98D0-AC93358B9C7A}"/>
              </a:ext>
            </a:extLst>
          </p:cNvPr>
          <p:cNvPicPr>
            <a:picLocks noChangeAspect="1"/>
          </p:cNvPicPr>
          <p:nvPr/>
        </p:nvPicPr>
        <p:blipFill>
          <a:blip r:embed="rId3">
            <a:extLst>
              <a:ext uri="{28A0092B-C50C-407E-A947-70E740481C1C}">
                <a14:useLocalDpi xmlns:a14="http://schemas.microsoft.com/office/drawing/2010/main" val="0"/>
              </a:ext>
            </a:extLst>
          </a:blip>
          <a:srcRect r="13641"/>
          <a:stretch/>
        </p:blipFill>
        <p:spPr>
          <a:xfrm>
            <a:off x="6204951" y="3073856"/>
            <a:ext cx="5908800" cy="3611080"/>
          </a:xfrm>
          <a:prstGeom prst="rect">
            <a:avLst/>
          </a:prstGeom>
        </p:spPr>
      </p:pic>
      <p:sp>
        <p:nvSpPr>
          <p:cNvPr id="4" name="TextBox 3">
            <a:extLst>
              <a:ext uri="{FF2B5EF4-FFF2-40B4-BE49-F238E27FC236}">
                <a16:creationId xmlns:a16="http://schemas.microsoft.com/office/drawing/2014/main" id="{43C50E9F-FAEE-3FBF-0E96-2FA9A1D0C159}"/>
              </a:ext>
            </a:extLst>
          </p:cNvPr>
          <p:cNvSpPr txBox="1"/>
          <p:nvPr/>
        </p:nvSpPr>
        <p:spPr>
          <a:xfrm>
            <a:off x="2630079" y="4383464"/>
            <a:ext cx="1951348" cy="646331"/>
          </a:xfrm>
          <a:prstGeom prst="rect">
            <a:avLst/>
          </a:prstGeom>
          <a:noFill/>
        </p:spPr>
        <p:txBody>
          <a:bodyPr wrap="square" rtlCol="0">
            <a:spAutoFit/>
          </a:bodyPr>
          <a:lstStyle/>
          <a:p>
            <a:endParaRPr lang="en-US" dirty="0"/>
          </a:p>
          <a:p>
            <a:endParaRPr lang="en-US" dirty="0"/>
          </a:p>
        </p:txBody>
      </p:sp>
      <p:sp>
        <p:nvSpPr>
          <p:cNvPr id="8" name="TextBox 7">
            <a:extLst>
              <a:ext uri="{FF2B5EF4-FFF2-40B4-BE49-F238E27FC236}">
                <a16:creationId xmlns:a16="http://schemas.microsoft.com/office/drawing/2014/main" id="{E033B46D-745C-0E0F-620E-81994EACC525}"/>
              </a:ext>
            </a:extLst>
          </p:cNvPr>
          <p:cNvSpPr txBox="1"/>
          <p:nvPr/>
        </p:nvSpPr>
        <p:spPr>
          <a:xfrm>
            <a:off x="10381269" y="673172"/>
            <a:ext cx="1289115" cy="369332"/>
          </a:xfrm>
          <a:prstGeom prst="rect">
            <a:avLst/>
          </a:prstGeom>
          <a:noFill/>
        </p:spPr>
        <p:txBody>
          <a:bodyPr wrap="square">
            <a:spAutoFit/>
          </a:bodyPr>
          <a:lstStyle/>
          <a:p>
            <a:r>
              <a:rPr lang="en-US" dirty="0"/>
              <a:t>Iran</a:t>
            </a:r>
          </a:p>
        </p:txBody>
      </p:sp>
      <p:sp>
        <p:nvSpPr>
          <p:cNvPr id="9" name="Footer Placeholder 8">
            <a:extLst>
              <a:ext uri="{FF2B5EF4-FFF2-40B4-BE49-F238E27FC236}">
                <a16:creationId xmlns:a16="http://schemas.microsoft.com/office/drawing/2014/main" id="{C64FD2C2-29C6-410B-3EC3-21CFABE8F630}"/>
              </a:ext>
            </a:extLst>
          </p:cNvPr>
          <p:cNvSpPr>
            <a:spLocks noGrp="1"/>
          </p:cNvSpPr>
          <p:nvPr>
            <p:ph type="ftr" sz="quarter" idx="11"/>
          </p:nvPr>
        </p:nvSpPr>
        <p:spPr/>
        <p:txBody>
          <a:bodyPr/>
          <a:lstStyle/>
          <a:p>
            <a:r>
              <a:rPr lang="fa-IR"/>
              <a:t>ارائه دهنده: حوریه حیدری</a:t>
            </a:r>
            <a:endParaRPr lang="en-US" dirty="0"/>
          </a:p>
        </p:txBody>
      </p:sp>
      <p:sp>
        <p:nvSpPr>
          <p:cNvPr id="10" name="Slide Number Placeholder 9">
            <a:extLst>
              <a:ext uri="{FF2B5EF4-FFF2-40B4-BE49-F238E27FC236}">
                <a16:creationId xmlns:a16="http://schemas.microsoft.com/office/drawing/2014/main" id="{C6F0816E-0573-1298-C07B-3877AFA2454C}"/>
              </a:ext>
            </a:extLst>
          </p:cNvPr>
          <p:cNvSpPr>
            <a:spLocks noGrp="1"/>
          </p:cNvSpPr>
          <p:nvPr>
            <p:ph type="sldNum" sz="quarter" idx="12"/>
          </p:nvPr>
        </p:nvSpPr>
        <p:spPr/>
        <p:txBody>
          <a:bodyPr/>
          <a:lstStyle/>
          <a:p>
            <a:fld id="{667E566D-FD8B-402E-B9F0-7722C4F4AE61}" type="slidenum">
              <a:rPr lang="en-US" smtClean="0"/>
              <a:t>24</a:t>
            </a:fld>
            <a:endParaRPr lang="en-US" dirty="0"/>
          </a:p>
        </p:txBody>
      </p:sp>
    </p:spTree>
    <p:extLst>
      <p:ext uri="{BB962C8B-B14F-4D97-AF65-F5344CB8AC3E}">
        <p14:creationId xmlns:p14="http://schemas.microsoft.com/office/powerpoint/2010/main" val="13272558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AEC94BA-C057-4CEF-85C4-D25153907F0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3544"/>
          <a:stretch/>
        </p:blipFill>
        <p:spPr>
          <a:xfrm>
            <a:off x="-168810" y="-76283"/>
            <a:ext cx="6516191" cy="4351338"/>
          </a:xfrm>
        </p:spPr>
      </p:pic>
      <p:pic>
        <p:nvPicPr>
          <p:cNvPr id="7" name="Picture 6">
            <a:extLst>
              <a:ext uri="{FF2B5EF4-FFF2-40B4-BE49-F238E27FC236}">
                <a16:creationId xmlns:a16="http://schemas.microsoft.com/office/drawing/2014/main" id="{FDB253E3-9D01-8B91-3C73-89040DF9E33B}"/>
              </a:ext>
            </a:extLst>
          </p:cNvPr>
          <p:cNvPicPr>
            <a:picLocks noChangeAspect="1"/>
          </p:cNvPicPr>
          <p:nvPr/>
        </p:nvPicPr>
        <p:blipFill>
          <a:blip r:embed="rId3">
            <a:extLst>
              <a:ext uri="{28A0092B-C50C-407E-A947-70E740481C1C}">
                <a14:useLocalDpi xmlns:a14="http://schemas.microsoft.com/office/drawing/2010/main" val="0"/>
              </a:ext>
            </a:extLst>
          </a:blip>
          <a:srcRect r="14744"/>
          <a:stretch/>
        </p:blipFill>
        <p:spPr>
          <a:xfrm>
            <a:off x="6122667" y="2780907"/>
            <a:ext cx="5997062" cy="4077093"/>
          </a:xfrm>
          <a:prstGeom prst="rect">
            <a:avLst/>
          </a:prstGeom>
        </p:spPr>
      </p:pic>
      <p:sp>
        <p:nvSpPr>
          <p:cNvPr id="3" name="TextBox 2">
            <a:extLst>
              <a:ext uri="{FF2B5EF4-FFF2-40B4-BE49-F238E27FC236}">
                <a16:creationId xmlns:a16="http://schemas.microsoft.com/office/drawing/2014/main" id="{20F3F616-459F-1781-C093-31560CC27A30}"/>
              </a:ext>
            </a:extLst>
          </p:cNvPr>
          <p:cNvSpPr txBox="1"/>
          <p:nvPr/>
        </p:nvSpPr>
        <p:spPr>
          <a:xfrm>
            <a:off x="10001839" y="377072"/>
            <a:ext cx="1376313" cy="646331"/>
          </a:xfrm>
          <a:prstGeom prst="rect">
            <a:avLst/>
          </a:prstGeom>
          <a:noFill/>
        </p:spPr>
        <p:txBody>
          <a:bodyPr wrap="square" rtlCol="0">
            <a:spAutoFit/>
          </a:bodyPr>
          <a:lstStyle/>
          <a:p>
            <a:r>
              <a:rPr lang="en-US" dirty="0"/>
              <a:t>Iran</a:t>
            </a:r>
          </a:p>
          <a:p>
            <a:endParaRPr lang="en-US" dirty="0"/>
          </a:p>
        </p:txBody>
      </p:sp>
      <p:sp>
        <p:nvSpPr>
          <p:cNvPr id="4" name="Footer Placeholder 3">
            <a:extLst>
              <a:ext uri="{FF2B5EF4-FFF2-40B4-BE49-F238E27FC236}">
                <a16:creationId xmlns:a16="http://schemas.microsoft.com/office/drawing/2014/main" id="{96174AC3-2E22-3A59-5246-0F312B35A49F}"/>
              </a:ext>
            </a:extLst>
          </p:cNvPr>
          <p:cNvSpPr>
            <a:spLocks noGrp="1"/>
          </p:cNvSpPr>
          <p:nvPr>
            <p:ph type="ftr" sz="quarter" idx="11"/>
          </p:nvPr>
        </p:nvSpPr>
        <p:spPr/>
        <p:txBody>
          <a:bodyPr/>
          <a:lstStyle/>
          <a:p>
            <a:r>
              <a:rPr lang="fa-IR"/>
              <a:t>ارائه دهنده: حوریه حیدری</a:t>
            </a:r>
            <a:endParaRPr lang="en-US" dirty="0"/>
          </a:p>
        </p:txBody>
      </p:sp>
      <p:sp>
        <p:nvSpPr>
          <p:cNvPr id="6" name="Slide Number Placeholder 5">
            <a:extLst>
              <a:ext uri="{FF2B5EF4-FFF2-40B4-BE49-F238E27FC236}">
                <a16:creationId xmlns:a16="http://schemas.microsoft.com/office/drawing/2014/main" id="{1C588387-B66C-A2CE-7027-C33AEE727AD7}"/>
              </a:ext>
            </a:extLst>
          </p:cNvPr>
          <p:cNvSpPr>
            <a:spLocks noGrp="1"/>
          </p:cNvSpPr>
          <p:nvPr>
            <p:ph type="sldNum" sz="quarter" idx="12"/>
          </p:nvPr>
        </p:nvSpPr>
        <p:spPr/>
        <p:txBody>
          <a:bodyPr/>
          <a:lstStyle/>
          <a:p>
            <a:fld id="{667E566D-FD8B-402E-B9F0-7722C4F4AE61}" type="slidenum">
              <a:rPr lang="en-US" smtClean="0"/>
              <a:t>25</a:t>
            </a:fld>
            <a:endParaRPr lang="en-US" dirty="0"/>
          </a:p>
        </p:txBody>
      </p:sp>
    </p:spTree>
    <p:extLst>
      <p:ext uri="{BB962C8B-B14F-4D97-AF65-F5344CB8AC3E}">
        <p14:creationId xmlns:p14="http://schemas.microsoft.com/office/powerpoint/2010/main" val="13657388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CACEC5A-492C-D75B-706B-A99F11994A48}"/>
              </a:ext>
            </a:extLst>
          </p:cNvPr>
          <p:cNvSpPr>
            <a:spLocks noGrp="1"/>
          </p:cNvSpPr>
          <p:nvPr>
            <p:ph type="ftr" sz="quarter" idx="11"/>
          </p:nvPr>
        </p:nvSpPr>
        <p:spPr/>
        <p:txBody>
          <a:bodyPr/>
          <a:lstStyle/>
          <a:p>
            <a:r>
              <a:rPr lang="fa-IR"/>
              <a:t>ارائه دهنده: حوریه حیدری</a:t>
            </a:r>
            <a:endParaRPr lang="en-US" dirty="0"/>
          </a:p>
        </p:txBody>
      </p:sp>
      <p:sp>
        <p:nvSpPr>
          <p:cNvPr id="5" name="Slide Number Placeholder 4">
            <a:extLst>
              <a:ext uri="{FF2B5EF4-FFF2-40B4-BE49-F238E27FC236}">
                <a16:creationId xmlns:a16="http://schemas.microsoft.com/office/drawing/2014/main" id="{DCF15384-A8D5-9F22-573D-B00B24CF2BCE}"/>
              </a:ext>
            </a:extLst>
          </p:cNvPr>
          <p:cNvSpPr>
            <a:spLocks noGrp="1"/>
          </p:cNvSpPr>
          <p:nvPr>
            <p:ph type="sldNum" sz="quarter" idx="12"/>
          </p:nvPr>
        </p:nvSpPr>
        <p:spPr/>
        <p:txBody>
          <a:bodyPr/>
          <a:lstStyle/>
          <a:p>
            <a:fld id="{667E566D-FD8B-402E-B9F0-7722C4F4AE61}" type="slidenum">
              <a:rPr lang="en-US" smtClean="0"/>
              <a:t>26</a:t>
            </a:fld>
            <a:endParaRPr lang="en-US" dirty="0"/>
          </a:p>
        </p:txBody>
      </p:sp>
      <p:pic>
        <p:nvPicPr>
          <p:cNvPr id="11" name="Content Placeholder 10">
            <a:extLst>
              <a:ext uri="{FF2B5EF4-FFF2-40B4-BE49-F238E27FC236}">
                <a16:creationId xmlns:a16="http://schemas.microsoft.com/office/drawing/2014/main" id="{FA55B55A-C651-2648-6343-4C3083FF1AD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1726"/>
          <a:stretch/>
        </p:blipFill>
        <p:spPr>
          <a:xfrm>
            <a:off x="178336" y="136525"/>
            <a:ext cx="6011424" cy="6191439"/>
          </a:xfrm>
        </p:spPr>
      </p:pic>
      <p:pic>
        <p:nvPicPr>
          <p:cNvPr id="12" name="Picture 11">
            <a:extLst>
              <a:ext uri="{FF2B5EF4-FFF2-40B4-BE49-F238E27FC236}">
                <a16:creationId xmlns:a16="http://schemas.microsoft.com/office/drawing/2014/main" id="{71D1E345-C5E5-80DA-23BC-10A76DAD6FCC}"/>
              </a:ext>
            </a:extLst>
          </p:cNvPr>
          <p:cNvPicPr>
            <a:picLocks noChangeAspect="1"/>
          </p:cNvPicPr>
          <p:nvPr/>
        </p:nvPicPr>
        <p:blipFill>
          <a:blip r:embed="rId3"/>
          <a:srcRect r="22026"/>
          <a:stretch/>
        </p:blipFill>
        <p:spPr>
          <a:xfrm>
            <a:off x="6020077" y="164911"/>
            <a:ext cx="5917664" cy="5936274"/>
          </a:xfrm>
          <a:prstGeom prst="rect">
            <a:avLst/>
          </a:prstGeom>
        </p:spPr>
      </p:pic>
      <p:sp>
        <p:nvSpPr>
          <p:cNvPr id="16" name="TextBox 15">
            <a:extLst>
              <a:ext uri="{FF2B5EF4-FFF2-40B4-BE49-F238E27FC236}">
                <a16:creationId xmlns:a16="http://schemas.microsoft.com/office/drawing/2014/main" id="{FDCC1492-0BFD-0EA0-F147-7E41956753DE}"/>
              </a:ext>
            </a:extLst>
          </p:cNvPr>
          <p:cNvSpPr txBox="1"/>
          <p:nvPr/>
        </p:nvSpPr>
        <p:spPr>
          <a:xfrm rot="16200000">
            <a:off x="8844663" y="922925"/>
            <a:ext cx="2865748" cy="369332"/>
          </a:xfrm>
          <a:prstGeom prst="rect">
            <a:avLst/>
          </a:prstGeom>
          <a:noFill/>
        </p:spPr>
        <p:txBody>
          <a:bodyPr wrap="square" rtlCol="0">
            <a:spAutoFit/>
          </a:bodyPr>
          <a:lstStyle/>
          <a:p>
            <a:r>
              <a:rPr lang="en-US" dirty="0"/>
              <a:t>153/03 per 100000</a:t>
            </a:r>
          </a:p>
        </p:txBody>
      </p:sp>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3132E66E-3C53-2737-6A7F-075728148063}"/>
                  </a:ext>
                </a:extLst>
              </p14:cNvPr>
              <p14:cNvContentPartPr/>
              <p14:nvPr/>
            </p14:nvContentPartPr>
            <p14:xfrm>
              <a:off x="10039858" y="5580345"/>
              <a:ext cx="386280" cy="471600"/>
            </p14:xfrm>
          </p:contentPart>
        </mc:Choice>
        <mc:Fallback xmlns="">
          <p:pic>
            <p:nvPicPr>
              <p:cNvPr id="18" name="Ink 17">
                <a:extLst>
                  <a:ext uri="{FF2B5EF4-FFF2-40B4-BE49-F238E27FC236}">
                    <a16:creationId xmlns:a16="http://schemas.microsoft.com/office/drawing/2014/main" id="{3132E66E-3C53-2737-6A7F-075728148063}"/>
                  </a:ext>
                </a:extLst>
              </p:cNvPr>
              <p:cNvPicPr/>
              <p:nvPr/>
            </p:nvPicPr>
            <p:blipFill>
              <a:blip r:embed="rId5"/>
              <a:stretch>
                <a:fillRect/>
              </a:stretch>
            </p:blipFill>
            <p:spPr>
              <a:xfrm>
                <a:off x="10004218" y="5508705"/>
                <a:ext cx="457920" cy="615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FEC76928-2A3E-3C5B-1034-310E49FA69F6}"/>
                  </a:ext>
                </a:extLst>
              </p14:cNvPr>
              <p14:cNvContentPartPr/>
              <p14:nvPr/>
            </p14:nvContentPartPr>
            <p14:xfrm>
              <a:off x="9882898" y="5533185"/>
              <a:ext cx="392400" cy="488880"/>
            </p14:xfrm>
          </p:contentPart>
        </mc:Choice>
        <mc:Fallback xmlns="">
          <p:pic>
            <p:nvPicPr>
              <p:cNvPr id="19" name="Ink 18">
                <a:extLst>
                  <a:ext uri="{FF2B5EF4-FFF2-40B4-BE49-F238E27FC236}">
                    <a16:creationId xmlns:a16="http://schemas.microsoft.com/office/drawing/2014/main" id="{FEC76928-2A3E-3C5B-1034-310E49FA69F6}"/>
                  </a:ext>
                </a:extLst>
              </p:cNvPr>
              <p:cNvPicPr/>
              <p:nvPr/>
            </p:nvPicPr>
            <p:blipFill>
              <a:blip r:embed="rId7"/>
              <a:stretch>
                <a:fillRect/>
              </a:stretch>
            </p:blipFill>
            <p:spPr>
              <a:xfrm>
                <a:off x="9847258" y="5461545"/>
                <a:ext cx="464040" cy="632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Ink 19">
                <a:extLst>
                  <a:ext uri="{FF2B5EF4-FFF2-40B4-BE49-F238E27FC236}">
                    <a16:creationId xmlns:a16="http://schemas.microsoft.com/office/drawing/2014/main" id="{33F645E6-6C64-D132-B051-43627F66A7EA}"/>
                  </a:ext>
                </a:extLst>
              </p14:cNvPr>
              <p14:cNvContentPartPr/>
              <p14:nvPr/>
            </p14:nvContentPartPr>
            <p14:xfrm>
              <a:off x="10096018" y="5702745"/>
              <a:ext cx="360" cy="360"/>
            </p14:xfrm>
          </p:contentPart>
        </mc:Choice>
        <mc:Fallback xmlns="">
          <p:pic>
            <p:nvPicPr>
              <p:cNvPr id="20" name="Ink 19">
                <a:extLst>
                  <a:ext uri="{FF2B5EF4-FFF2-40B4-BE49-F238E27FC236}">
                    <a16:creationId xmlns:a16="http://schemas.microsoft.com/office/drawing/2014/main" id="{33F645E6-6C64-D132-B051-43627F66A7EA}"/>
                  </a:ext>
                </a:extLst>
              </p:cNvPr>
              <p:cNvPicPr/>
              <p:nvPr/>
            </p:nvPicPr>
            <p:blipFill>
              <a:blip r:embed="rId9"/>
              <a:stretch>
                <a:fillRect/>
              </a:stretch>
            </p:blipFill>
            <p:spPr>
              <a:xfrm>
                <a:off x="10060018" y="5631105"/>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Ink 21">
                <a:extLst>
                  <a:ext uri="{FF2B5EF4-FFF2-40B4-BE49-F238E27FC236}">
                    <a16:creationId xmlns:a16="http://schemas.microsoft.com/office/drawing/2014/main" id="{7BE43A8A-E8C6-7F7D-1454-B1118FDE64B2}"/>
                  </a:ext>
                </a:extLst>
              </p14:cNvPr>
              <p14:cNvContentPartPr/>
              <p14:nvPr/>
            </p14:nvContentPartPr>
            <p14:xfrm>
              <a:off x="10459258" y="5589705"/>
              <a:ext cx="390960" cy="399600"/>
            </p14:xfrm>
          </p:contentPart>
        </mc:Choice>
        <mc:Fallback xmlns="">
          <p:pic>
            <p:nvPicPr>
              <p:cNvPr id="22" name="Ink 21">
                <a:extLst>
                  <a:ext uri="{FF2B5EF4-FFF2-40B4-BE49-F238E27FC236}">
                    <a16:creationId xmlns:a16="http://schemas.microsoft.com/office/drawing/2014/main" id="{7BE43A8A-E8C6-7F7D-1454-B1118FDE64B2}"/>
                  </a:ext>
                </a:extLst>
              </p:cNvPr>
              <p:cNvPicPr/>
              <p:nvPr/>
            </p:nvPicPr>
            <p:blipFill>
              <a:blip r:embed="rId11"/>
              <a:stretch>
                <a:fillRect/>
              </a:stretch>
            </p:blipFill>
            <p:spPr>
              <a:xfrm>
                <a:off x="10423258" y="5518065"/>
                <a:ext cx="462600" cy="543240"/>
              </a:xfrm>
              <a:prstGeom prst="rect">
                <a:avLst/>
              </a:prstGeom>
            </p:spPr>
          </p:pic>
        </mc:Fallback>
      </mc:AlternateContent>
      <p:sp>
        <p:nvSpPr>
          <p:cNvPr id="23" name="TextBox 22">
            <a:extLst>
              <a:ext uri="{FF2B5EF4-FFF2-40B4-BE49-F238E27FC236}">
                <a16:creationId xmlns:a16="http://schemas.microsoft.com/office/drawing/2014/main" id="{25626292-6177-6E1E-8907-CB023F4F1BC1}"/>
              </a:ext>
            </a:extLst>
          </p:cNvPr>
          <p:cNvSpPr txBox="1"/>
          <p:nvPr/>
        </p:nvSpPr>
        <p:spPr>
          <a:xfrm rot="16200000">
            <a:off x="9225734" y="1865728"/>
            <a:ext cx="2488677" cy="369332"/>
          </a:xfrm>
          <a:prstGeom prst="rect">
            <a:avLst/>
          </a:prstGeom>
          <a:noFill/>
        </p:spPr>
        <p:txBody>
          <a:bodyPr wrap="square" rtlCol="0">
            <a:spAutoFit/>
          </a:bodyPr>
          <a:lstStyle/>
          <a:p>
            <a:r>
              <a:rPr lang="en-US" dirty="0"/>
              <a:t>155/15 per 100000</a:t>
            </a:r>
          </a:p>
        </p:txBody>
      </p:sp>
      <p:sp>
        <p:nvSpPr>
          <p:cNvPr id="24" name="TextBox 23">
            <a:extLst>
              <a:ext uri="{FF2B5EF4-FFF2-40B4-BE49-F238E27FC236}">
                <a16:creationId xmlns:a16="http://schemas.microsoft.com/office/drawing/2014/main" id="{32C4C224-67F2-7E96-7596-9DFE08D48F16}"/>
              </a:ext>
            </a:extLst>
          </p:cNvPr>
          <p:cNvSpPr txBox="1"/>
          <p:nvPr/>
        </p:nvSpPr>
        <p:spPr>
          <a:xfrm rot="16200000">
            <a:off x="9711991" y="1557359"/>
            <a:ext cx="2270566" cy="369332"/>
          </a:xfrm>
          <a:prstGeom prst="rect">
            <a:avLst/>
          </a:prstGeom>
          <a:noFill/>
        </p:spPr>
        <p:txBody>
          <a:bodyPr wrap="square" rtlCol="0">
            <a:spAutoFit/>
          </a:bodyPr>
          <a:lstStyle/>
          <a:p>
            <a:r>
              <a:rPr lang="en-US" dirty="0"/>
              <a:t>145/21 per 100000</a:t>
            </a:r>
          </a:p>
        </p:txBody>
      </p:sp>
      <p:sp>
        <p:nvSpPr>
          <p:cNvPr id="25" name="TextBox 24">
            <a:extLst>
              <a:ext uri="{FF2B5EF4-FFF2-40B4-BE49-F238E27FC236}">
                <a16:creationId xmlns:a16="http://schemas.microsoft.com/office/drawing/2014/main" id="{985B5838-0361-A9E9-83DA-78015213160C}"/>
              </a:ext>
            </a:extLst>
          </p:cNvPr>
          <p:cNvSpPr txBox="1"/>
          <p:nvPr/>
        </p:nvSpPr>
        <p:spPr>
          <a:xfrm>
            <a:off x="3442764" y="530036"/>
            <a:ext cx="1998483" cy="369332"/>
          </a:xfrm>
          <a:prstGeom prst="rect">
            <a:avLst/>
          </a:prstGeom>
          <a:noFill/>
        </p:spPr>
        <p:txBody>
          <a:bodyPr wrap="square" rtlCol="0">
            <a:spAutoFit/>
          </a:bodyPr>
          <a:lstStyle/>
          <a:p>
            <a:r>
              <a:rPr lang="en-US" dirty="0"/>
              <a:t>233/44 per 100000</a:t>
            </a:r>
          </a:p>
        </p:txBody>
      </p:sp>
      <mc:AlternateContent xmlns:mc="http://schemas.openxmlformats.org/markup-compatibility/2006" xmlns:p14="http://schemas.microsoft.com/office/powerpoint/2010/main">
        <mc:Choice Requires="p14">
          <p:contentPart p14:bwMode="auto" r:id="rId12">
            <p14:nvContentPartPr>
              <p14:cNvPr id="26" name="Ink 25">
                <a:extLst>
                  <a:ext uri="{FF2B5EF4-FFF2-40B4-BE49-F238E27FC236}">
                    <a16:creationId xmlns:a16="http://schemas.microsoft.com/office/drawing/2014/main" id="{22917C89-CE5E-B3C5-AD5E-70650403E638}"/>
                  </a:ext>
                </a:extLst>
              </p14:cNvPr>
              <p14:cNvContentPartPr/>
              <p14:nvPr/>
            </p14:nvContentPartPr>
            <p14:xfrm>
              <a:off x="5081938" y="5787705"/>
              <a:ext cx="414360" cy="387720"/>
            </p14:xfrm>
          </p:contentPart>
        </mc:Choice>
        <mc:Fallback xmlns="">
          <p:pic>
            <p:nvPicPr>
              <p:cNvPr id="26" name="Ink 25">
                <a:extLst>
                  <a:ext uri="{FF2B5EF4-FFF2-40B4-BE49-F238E27FC236}">
                    <a16:creationId xmlns:a16="http://schemas.microsoft.com/office/drawing/2014/main" id="{22917C89-CE5E-B3C5-AD5E-70650403E638}"/>
                  </a:ext>
                </a:extLst>
              </p:cNvPr>
              <p:cNvPicPr/>
              <p:nvPr/>
            </p:nvPicPr>
            <p:blipFill>
              <a:blip r:embed="rId13"/>
              <a:stretch>
                <a:fillRect/>
              </a:stretch>
            </p:blipFill>
            <p:spPr>
              <a:xfrm>
                <a:off x="5045938" y="5716065"/>
                <a:ext cx="486000" cy="531360"/>
              </a:xfrm>
              <a:prstGeom prst="rect">
                <a:avLst/>
              </a:prstGeom>
            </p:spPr>
          </p:pic>
        </mc:Fallback>
      </mc:AlternateContent>
    </p:spTree>
    <p:extLst>
      <p:ext uri="{BB962C8B-B14F-4D97-AF65-F5344CB8AC3E}">
        <p14:creationId xmlns:p14="http://schemas.microsoft.com/office/powerpoint/2010/main" val="34772102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361F919-7FE7-FA28-9A22-1547AB4E98CA}"/>
              </a:ext>
            </a:extLst>
          </p:cNvPr>
          <p:cNvSpPr>
            <a:spLocks noGrp="1"/>
          </p:cNvSpPr>
          <p:nvPr>
            <p:ph type="ftr" sz="quarter" idx="11"/>
          </p:nvPr>
        </p:nvSpPr>
        <p:spPr/>
        <p:txBody>
          <a:bodyPr/>
          <a:lstStyle/>
          <a:p>
            <a:r>
              <a:rPr lang="fa-IR"/>
              <a:t>ارائه دهنده: حوریه حیدری</a:t>
            </a:r>
            <a:endParaRPr lang="en-US" dirty="0"/>
          </a:p>
        </p:txBody>
      </p:sp>
      <p:sp>
        <p:nvSpPr>
          <p:cNvPr id="5" name="Slide Number Placeholder 4">
            <a:extLst>
              <a:ext uri="{FF2B5EF4-FFF2-40B4-BE49-F238E27FC236}">
                <a16:creationId xmlns:a16="http://schemas.microsoft.com/office/drawing/2014/main" id="{85E06C48-2C13-7E4F-367F-B6FFB13ADC97}"/>
              </a:ext>
            </a:extLst>
          </p:cNvPr>
          <p:cNvSpPr>
            <a:spLocks noGrp="1"/>
          </p:cNvSpPr>
          <p:nvPr>
            <p:ph type="sldNum" sz="quarter" idx="12"/>
          </p:nvPr>
        </p:nvSpPr>
        <p:spPr/>
        <p:txBody>
          <a:bodyPr/>
          <a:lstStyle/>
          <a:p>
            <a:fld id="{667E566D-FD8B-402E-B9F0-7722C4F4AE61}" type="slidenum">
              <a:rPr lang="en-US" smtClean="0"/>
              <a:t>27</a:t>
            </a:fld>
            <a:endParaRPr lang="en-US" dirty="0"/>
          </a:p>
        </p:txBody>
      </p:sp>
      <p:pic>
        <p:nvPicPr>
          <p:cNvPr id="15" name="Content Placeholder 14">
            <a:extLst>
              <a:ext uri="{FF2B5EF4-FFF2-40B4-BE49-F238E27FC236}">
                <a16:creationId xmlns:a16="http://schemas.microsoft.com/office/drawing/2014/main" id="{9D9C6967-26C9-0214-D50A-5FA3C0F681D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2652"/>
          <a:stretch/>
        </p:blipFill>
        <p:spPr>
          <a:xfrm>
            <a:off x="0" y="70537"/>
            <a:ext cx="6231118" cy="6059569"/>
          </a:xfrm>
        </p:spPr>
      </p:pic>
      <p:pic>
        <p:nvPicPr>
          <p:cNvPr id="19" name="Picture 18">
            <a:extLst>
              <a:ext uri="{FF2B5EF4-FFF2-40B4-BE49-F238E27FC236}">
                <a16:creationId xmlns:a16="http://schemas.microsoft.com/office/drawing/2014/main" id="{61BB8069-D271-3A27-B30B-47D2D4834565}"/>
              </a:ext>
            </a:extLst>
          </p:cNvPr>
          <p:cNvPicPr>
            <a:picLocks noChangeAspect="1"/>
          </p:cNvPicPr>
          <p:nvPr/>
        </p:nvPicPr>
        <p:blipFill>
          <a:blip r:embed="rId3">
            <a:extLst>
              <a:ext uri="{28A0092B-C50C-407E-A947-70E740481C1C}">
                <a14:useLocalDpi xmlns:a14="http://schemas.microsoft.com/office/drawing/2010/main" val="0"/>
              </a:ext>
            </a:extLst>
          </a:blip>
          <a:srcRect r="22241"/>
          <a:stretch/>
        </p:blipFill>
        <p:spPr>
          <a:xfrm>
            <a:off x="6231118" y="70537"/>
            <a:ext cx="5960882" cy="5755064"/>
          </a:xfrm>
          <a:prstGeom prst="rect">
            <a:avLst/>
          </a:prstGeom>
        </p:spPr>
      </p:pic>
      <p:sp>
        <p:nvSpPr>
          <p:cNvPr id="20" name="TextBox 19">
            <a:extLst>
              <a:ext uri="{FF2B5EF4-FFF2-40B4-BE49-F238E27FC236}">
                <a16:creationId xmlns:a16="http://schemas.microsoft.com/office/drawing/2014/main" id="{B6E210C9-3EA5-4041-0275-F716665834B5}"/>
              </a:ext>
            </a:extLst>
          </p:cNvPr>
          <p:cNvSpPr txBox="1"/>
          <p:nvPr/>
        </p:nvSpPr>
        <p:spPr>
          <a:xfrm>
            <a:off x="3934120" y="444835"/>
            <a:ext cx="2432116" cy="369332"/>
          </a:xfrm>
          <a:prstGeom prst="rect">
            <a:avLst/>
          </a:prstGeom>
          <a:noFill/>
        </p:spPr>
        <p:txBody>
          <a:bodyPr wrap="square" rtlCol="0">
            <a:spAutoFit/>
          </a:bodyPr>
          <a:lstStyle/>
          <a:p>
            <a:r>
              <a:rPr lang="en-US" dirty="0"/>
              <a:t>117/92 per 100000</a:t>
            </a:r>
          </a:p>
        </p:txBody>
      </p:sp>
      <p:sp>
        <p:nvSpPr>
          <p:cNvPr id="21" name="TextBox 20">
            <a:extLst>
              <a:ext uri="{FF2B5EF4-FFF2-40B4-BE49-F238E27FC236}">
                <a16:creationId xmlns:a16="http://schemas.microsoft.com/office/drawing/2014/main" id="{7BDE40A7-5747-DDC5-9F53-78941774D46A}"/>
              </a:ext>
            </a:extLst>
          </p:cNvPr>
          <p:cNvSpPr txBox="1"/>
          <p:nvPr/>
        </p:nvSpPr>
        <p:spPr>
          <a:xfrm>
            <a:off x="3842994" y="1828800"/>
            <a:ext cx="2253006" cy="369332"/>
          </a:xfrm>
          <a:prstGeom prst="rect">
            <a:avLst/>
          </a:prstGeom>
          <a:noFill/>
        </p:spPr>
        <p:txBody>
          <a:bodyPr wrap="square" rtlCol="0">
            <a:spAutoFit/>
          </a:bodyPr>
          <a:lstStyle/>
          <a:p>
            <a:r>
              <a:rPr lang="en-US" dirty="0"/>
              <a:t>84/81 per 100000</a:t>
            </a:r>
          </a:p>
        </p:txBody>
      </p:sp>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EB5654D8-251A-93E2-8827-DAFF0838233B}"/>
                  </a:ext>
                </a:extLst>
              </p14:cNvPr>
              <p14:cNvContentPartPr/>
              <p14:nvPr/>
            </p14:nvContentPartPr>
            <p14:xfrm>
              <a:off x="5611858" y="5589705"/>
              <a:ext cx="412200" cy="366840"/>
            </p14:xfrm>
          </p:contentPart>
        </mc:Choice>
        <mc:Fallback xmlns="">
          <p:pic>
            <p:nvPicPr>
              <p:cNvPr id="22" name="Ink 21">
                <a:extLst>
                  <a:ext uri="{FF2B5EF4-FFF2-40B4-BE49-F238E27FC236}">
                    <a16:creationId xmlns:a16="http://schemas.microsoft.com/office/drawing/2014/main" id="{EB5654D8-251A-93E2-8827-DAFF0838233B}"/>
                  </a:ext>
                </a:extLst>
              </p:cNvPr>
              <p:cNvPicPr/>
              <p:nvPr/>
            </p:nvPicPr>
            <p:blipFill>
              <a:blip r:embed="rId5"/>
              <a:stretch>
                <a:fillRect/>
              </a:stretch>
            </p:blipFill>
            <p:spPr>
              <a:xfrm>
                <a:off x="5558218" y="5482065"/>
                <a:ext cx="519840" cy="582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Ink 22">
                <a:extLst>
                  <a:ext uri="{FF2B5EF4-FFF2-40B4-BE49-F238E27FC236}">
                    <a16:creationId xmlns:a16="http://schemas.microsoft.com/office/drawing/2014/main" id="{121CE122-0221-C453-2167-88E546A181FE}"/>
                  </a:ext>
                </a:extLst>
              </p14:cNvPr>
              <p14:cNvContentPartPr/>
              <p14:nvPr/>
            </p14:nvContentPartPr>
            <p14:xfrm>
              <a:off x="5324578" y="5608785"/>
              <a:ext cx="435600" cy="443880"/>
            </p14:xfrm>
          </p:contentPart>
        </mc:Choice>
        <mc:Fallback xmlns="">
          <p:pic>
            <p:nvPicPr>
              <p:cNvPr id="23" name="Ink 22">
                <a:extLst>
                  <a:ext uri="{FF2B5EF4-FFF2-40B4-BE49-F238E27FC236}">
                    <a16:creationId xmlns:a16="http://schemas.microsoft.com/office/drawing/2014/main" id="{121CE122-0221-C453-2167-88E546A181FE}"/>
                  </a:ext>
                </a:extLst>
              </p:cNvPr>
              <p:cNvPicPr/>
              <p:nvPr/>
            </p:nvPicPr>
            <p:blipFill>
              <a:blip r:embed="rId7"/>
              <a:stretch>
                <a:fillRect/>
              </a:stretch>
            </p:blipFill>
            <p:spPr>
              <a:xfrm>
                <a:off x="5270578" y="5501145"/>
                <a:ext cx="543240" cy="659520"/>
              </a:xfrm>
              <a:prstGeom prst="rect">
                <a:avLst/>
              </a:prstGeom>
            </p:spPr>
          </p:pic>
        </mc:Fallback>
      </mc:AlternateContent>
      <p:sp>
        <p:nvSpPr>
          <p:cNvPr id="24" name="TextBox 23">
            <a:extLst>
              <a:ext uri="{FF2B5EF4-FFF2-40B4-BE49-F238E27FC236}">
                <a16:creationId xmlns:a16="http://schemas.microsoft.com/office/drawing/2014/main" id="{FB27130F-349A-3CF2-D9CE-DB6F3C225BFE}"/>
              </a:ext>
            </a:extLst>
          </p:cNvPr>
          <p:cNvSpPr txBox="1"/>
          <p:nvPr/>
        </p:nvSpPr>
        <p:spPr>
          <a:xfrm>
            <a:off x="9847246" y="444835"/>
            <a:ext cx="2344754" cy="369332"/>
          </a:xfrm>
          <a:prstGeom prst="rect">
            <a:avLst/>
          </a:prstGeom>
          <a:noFill/>
        </p:spPr>
        <p:txBody>
          <a:bodyPr wrap="square" rtlCol="0">
            <a:spAutoFit/>
          </a:bodyPr>
          <a:lstStyle/>
          <a:p>
            <a:r>
              <a:rPr lang="en-US" dirty="0"/>
              <a:t>272/44 per 100000</a:t>
            </a:r>
          </a:p>
        </p:txBody>
      </p:sp>
      <mc:AlternateContent xmlns:mc="http://schemas.openxmlformats.org/markup-compatibility/2006" xmlns:p14="http://schemas.microsoft.com/office/powerpoint/2010/main">
        <mc:Choice Requires="p14">
          <p:contentPart p14:bwMode="auto" r:id="rId8">
            <p14:nvContentPartPr>
              <p14:cNvPr id="27" name="Ink 26">
                <a:extLst>
                  <a:ext uri="{FF2B5EF4-FFF2-40B4-BE49-F238E27FC236}">
                    <a16:creationId xmlns:a16="http://schemas.microsoft.com/office/drawing/2014/main" id="{EFE3FC27-390F-2153-EB25-542F1E314AE9}"/>
                  </a:ext>
                </a:extLst>
              </p14:cNvPr>
              <p14:cNvContentPartPr/>
              <p14:nvPr/>
            </p14:nvContentPartPr>
            <p14:xfrm>
              <a:off x="11574898" y="5326185"/>
              <a:ext cx="369720" cy="365760"/>
            </p14:xfrm>
          </p:contentPart>
        </mc:Choice>
        <mc:Fallback xmlns="">
          <p:pic>
            <p:nvPicPr>
              <p:cNvPr id="27" name="Ink 26">
                <a:extLst>
                  <a:ext uri="{FF2B5EF4-FFF2-40B4-BE49-F238E27FC236}">
                    <a16:creationId xmlns:a16="http://schemas.microsoft.com/office/drawing/2014/main" id="{EFE3FC27-390F-2153-EB25-542F1E314AE9}"/>
                  </a:ext>
                </a:extLst>
              </p:cNvPr>
              <p:cNvPicPr/>
              <p:nvPr/>
            </p:nvPicPr>
            <p:blipFill>
              <a:blip r:embed="rId9"/>
              <a:stretch>
                <a:fillRect/>
              </a:stretch>
            </p:blipFill>
            <p:spPr>
              <a:xfrm>
                <a:off x="11539258" y="5254185"/>
                <a:ext cx="441360" cy="509400"/>
              </a:xfrm>
              <a:prstGeom prst="rect">
                <a:avLst/>
              </a:prstGeom>
            </p:spPr>
          </p:pic>
        </mc:Fallback>
      </mc:AlternateContent>
    </p:spTree>
    <p:extLst>
      <p:ext uri="{BB962C8B-B14F-4D97-AF65-F5344CB8AC3E}">
        <p14:creationId xmlns:p14="http://schemas.microsoft.com/office/powerpoint/2010/main" val="4493332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B6C3900-1D88-BC5F-DC67-27785C139AF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22254"/>
          <a:stretch/>
        </p:blipFill>
        <p:spPr>
          <a:xfrm>
            <a:off x="97145" y="0"/>
            <a:ext cx="6143399" cy="6356349"/>
          </a:xfrm>
        </p:spPr>
      </p:pic>
      <p:sp>
        <p:nvSpPr>
          <p:cNvPr id="4" name="Footer Placeholder 3">
            <a:extLst>
              <a:ext uri="{FF2B5EF4-FFF2-40B4-BE49-F238E27FC236}">
                <a16:creationId xmlns:a16="http://schemas.microsoft.com/office/drawing/2014/main" id="{2711C94F-5345-FDD7-4C1D-08AD765B2CBA}"/>
              </a:ext>
            </a:extLst>
          </p:cNvPr>
          <p:cNvSpPr>
            <a:spLocks noGrp="1"/>
          </p:cNvSpPr>
          <p:nvPr>
            <p:ph type="ftr" sz="quarter" idx="11"/>
          </p:nvPr>
        </p:nvSpPr>
        <p:spPr/>
        <p:txBody>
          <a:bodyPr/>
          <a:lstStyle/>
          <a:p>
            <a:r>
              <a:rPr lang="fa-IR"/>
              <a:t>ارائه دهنده: حوریه حیدری</a:t>
            </a:r>
            <a:endParaRPr lang="en-US" dirty="0"/>
          </a:p>
        </p:txBody>
      </p:sp>
      <p:sp>
        <p:nvSpPr>
          <p:cNvPr id="5" name="Slide Number Placeholder 4">
            <a:extLst>
              <a:ext uri="{FF2B5EF4-FFF2-40B4-BE49-F238E27FC236}">
                <a16:creationId xmlns:a16="http://schemas.microsoft.com/office/drawing/2014/main" id="{B871FE32-73AE-FA16-FCDB-3789DE22FFFD}"/>
              </a:ext>
            </a:extLst>
          </p:cNvPr>
          <p:cNvSpPr>
            <a:spLocks noGrp="1"/>
          </p:cNvSpPr>
          <p:nvPr>
            <p:ph type="sldNum" sz="quarter" idx="12"/>
          </p:nvPr>
        </p:nvSpPr>
        <p:spPr/>
        <p:txBody>
          <a:bodyPr/>
          <a:lstStyle/>
          <a:p>
            <a:fld id="{667E566D-FD8B-402E-B9F0-7722C4F4AE61}" type="slidenum">
              <a:rPr lang="en-US" smtClean="0"/>
              <a:t>28</a:t>
            </a:fld>
            <a:endParaRPr lang="en-US" dirty="0"/>
          </a:p>
        </p:txBody>
      </p:sp>
      <p:pic>
        <p:nvPicPr>
          <p:cNvPr id="11" name="Picture 10">
            <a:extLst>
              <a:ext uri="{FF2B5EF4-FFF2-40B4-BE49-F238E27FC236}">
                <a16:creationId xmlns:a16="http://schemas.microsoft.com/office/drawing/2014/main" id="{436C6DC0-6A13-AAF0-34EE-79C3C0B33255}"/>
              </a:ext>
            </a:extLst>
          </p:cNvPr>
          <p:cNvPicPr>
            <a:picLocks noChangeAspect="1"/>
          </p:cNvPicPr>
          <p:nvPr/>
        </p:nvPicPr>
        <p:blipFill>
          <a:blip r:embed="rId4">
            <a:extLst>
              <a:ext uri="{28A0092B-C50C-407E-A947-70E740481C1C}">
                <a14:useLocalDpi xmlns:a14="http://schemas.microsoft.com/office/drawing/2010/main" val="0"/>
              </a:ext>
            </a:extLst>
          </a:blip>
          <a:srcRect r="22325"/>
          <a:stretch/>
        </p:blipFill>
        <p:spPr>
          <a:xfrm>
            <a:off x="6240544" y="136525"/>
            <a:ext cx="5722069" cy="6219825"/>
          </a:xfrm>
          <a:prstGeom prst="rect">
            <a:avLst/>
          </a:prstGeom>
        </p:spPr>
      </p:pic>
      <p:sp>
        <p:nvSpPr>
          <p:cNvPr id="12" name="TextBox 11">
            <a:extLst>
              <a:ext uri="{FF2B5EF4-FFF2-40B4-BE49-F238E27FC236}">
                <a16:creationId xmlns:a16="http://schemas.microsoft.com/office/drawing/2014/main" id="{8FC03EA1-B4CB-9757-147F-7CD76386FD4C}"/>
              </a:ext>
            </a:extLst>
          </p:cNvPr>
          <p:cNvSpPr txBox="1"/>
          <p:nvPr/>
        </p:nvSpPr>
        <p:spPr>
          <a:xfrm rot="16200000">
            <a:off x="4140666" y="458386"/>
            <a:ext cx="3667027" cy="369332"/>
          </a:xfrm>
          <a:prstGeom prst="rect">
            <a:avLst/>
          </a:prstGeom>
          <a:noFill/>
        </p:spPr>
        <p:txBody>
          <a:bodyPr wrap="square" rtlCol="0">
            <a:spAutoFit/>
          </a:bodyPr>
          <a:lstStyle/>
          <a:p>
            <a:r>
              <a:rPr lang="en-US" dirty="0"/>
              <a:t>1009/83 per 100000 </a:t>
            </a:r>
          </a:p>
        </p:txBody>
      </p:sp>
      <p:sp>
        <p:nvSpPr>
          <p:cNvPr id="13" name="TextBox 12">
            <a:extLst>
              <a:ext uri="{FF2B5EF4-FFF2-40B4-BE49-F238E27FC236}">
                <a16:creationId xmlns:a16="http://schemas.microsoft.com/office/drawing/2014/main" id="{D39BF6AA-E4EE-F1BB-FAAA-0E79F5C52F2B}"/>
              </a:ext>
            </a:extLst>
          </p:cNvPr>
          <p:cNvSpPr txBox="1"/>
          <p:nvPr/>
        </p:nvSpPr>
        <p:spPr>
          <a:xfrm rot="16200000">
            <a:off x="2766796" y="904974"/>
            <a:ext cx="3104825" cy="369332"/>
          </a:xfrm>
          <a:prstGeom prst="rect">
            <a:avLst/>
          </a:prstGeom>
          <a:noFill/>
        </p:spPr>
        <p:txBody>
          <a:bodyPr wrap="square" rtlCol="0">
            <a:spAutoFit/>
          </a:bodyPr>
          <a:lstStyle/>
          <a:p>
            <a:r>
              <a:rPr lang="en-US" dirty="0"/>
              <a:t>954/26 per 100000 </a:t>
            </a:r>
          </a:p>
        </p:txBody>
      </p:sp>
      <mc:AlternateContent xmlns:mc="http://schemas.openxmlformats.org/markup-compatibility/2006" xmlns:p14="http://schemas.microsoft.com/office/powerpoint/2010/main">
        <mc:Choice Requires="p14">
          <p:contentPart p14:bwMode="auto" r:id="rId5">
            <p14:nvContentPartPr>
              <p14:cNvPr id="22" name="Ink 21">
                <a:extLst>
                  <a:ext uri="{FF2B5EF4-FFF2-40B4-BE49-F238E27FC236}">
                    <a16:creationId xmlns:a16="http://schemas.microsoft.com/office/drawing/2014/main" id="{ED92E8DA-2403-E083-C0B7-E6280EE58AC7}"/>
                  </a:ext>
                </a:extLst>
              </p14:cNvPr>
              <p14:cNvContentPartPr/>
              <p14:nvPr/>
            </p14:nvContentPartPr>
            <p14:xfrm>
              <a:off x="3816178" y="5731545"/>
              <a:ext cx="510840" cy="441720"/>
            </p14:xfrm>
          </p:contentPart>
        </mc:Choice>
        <mc:Fallback xmlns="">
          <p:pic>
            <p:nvPicPr>
              <p:cNvPr id="22" name="Ink 21">
                <a:extLst>
                  <a:ext uri="{FF2B5EF4-FFF2-40B4-BE49-F238E27FC236}">
                    <a16:creationId xmlns:a16="http://schemas.microsoft.com/office/drawing/2014/main" id="{ED92E8DA-2403-E083-C0B7-E6280EE58AC7}"/>
                  </a:ext>
                </a:extLst>
              </p:cNvPr>
              <p:cNvPicPr/>
              <p:nvPr/>
            </p:nvPicPr>
            <p:blipFill>
              <a:blip r:embed="rId6"/>
              <a:stretch>
                <a:fillRect/>
              </a:stretch>
            </p:blipFill>
            <p:spPr>
              <a:xfrm>
                <a:off x="3762538" y="5623545"/>
                <a:ext cx="618480" cy="657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3" name="Ink 22">
                <a:extLst>
                  <a:ext uri="{FF2B5EF4-FFF2-40B4-BE49-F238E27FC236}">
                    <a16:creationId xmlns:a16="http://schemas.microsoft.com/office/drawing/2014/main" id="{C18900FD-306E-9B42-8DE6-2555FBBB463A}"/>
                  </a:ext>
                </a:extLst>
              </p14:cNvPr>
              <p14:cNvContentPartPr/>
              <p14:nvPr/>
            </p14:nvContentPartPr>
            <p14:xfrm>
              <a:off x="4036498" y="5806785"/>
              <a:ext cx="469440" cy="395640"/>
            </p14:xfrm>
          </p:contentPart>
        </mc:Choice>
        <mc:Fallback xmlns="">
          <p:pic>
            <p:nvPicPr>
              <p:cNvPr id="23" name="Ink 22">
                <a:extLst>
                  <a:ext uri="{FF2B5EF4-FFF2-40B4-BE49-F238E27FC236}">
                    <a16:creationId xmlns:a16="http://schemas.microsoft.com/office/drawing/2014/main" id="{C18900FD-306E-9B42-8DE6-2555FBBB463A}"/>
                  </a:ext>
                </a:extLst>
              </p:cNvPr>
              <p:cNvPicPr/>
              <p:nvPr/>
            </p:nvPicPr>
            <p:blipFill>
              <a:blip r:embed="rId8"/>
              <a:stretch>
                <a:fillRect/>
              </a:stretch>
            </p:blipFill>
            <p:spPr>
              <a:xfrm>
                <a:off x="3982858" y="5698785"/>
                <a:ext cx="577080" cy="611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Ink 23">
                <a:extLst>
                  <a:ext uri="{FF2B5EF4-FFF2-40B4-BE49-F238E27FC236}">
                    <a16:creationId xmlns:a16="http://schemas.microsoft.com/office/drawing/2014/main" id="{D3EE277F-BA76-9B89-7667-D674818A0D11}"/>
                  </a:ext>
                </a:extLst>
              </p14:cNvPr>
              <p14:cNvContentPartPr/>
              <p14:nvPr/>
            </p14:nvContentPartPr>
            <p14:xfrm>
              <a:off x="5611858" y="5797425"/>
              <a:ext cx="346320" cy="375840"/>
            </p14:xfrm>
          </p:contentPart>
        </mc:Choice>
        <mc:Fallback xmlns="">
          <p:pic>
            <p:nvPicPr>
              <p:cNvPr id="24" name="Ink 23">
                <a:extLst>
                  <a:ext uri="{FF2B5EF4-FFF2-40B4-BE49-F238E27FC236}">
                    <a16:creationId xmlns:a16="http://schemas.microsoft.com/office/drawing/2014/main" id="{D3EE277F-BA76-9B89-7667-D674818A0D11}"/>
                  </a:ext>
                </a:extLst>
              </p:cNvPr>
              <p:cNvPicPr/>
              <p:nvPr/>
            </p:nvPicPr>
            <p:blipFill>
              <a:blip r:embed="rId10"/>
              <a:stretch>
                <a:fillRect/>
              </a:stretch>
            </p:blipFill>
            <p:spPr>
              <a:xfrm>
                <a:off x="5557858" y="5689425"/>
                <a:ext cx="453960" cy="591480"/>
              </a:xfrm>
              <a:prstGeom prst="rect">
                <a:avLst/>
              </a:prstGeom>
            </p:spPr>
          </p:pic>
        </mc:Fallback>
      </mc:AlternateContent>
      <p:sp>
        <p:nvSpPr>
          <p:cNvPr id="25" name="TextBox 24">
            <a:extLst>
              <a:ext uri="{FF2B5EF4-FFF2-40B4-BE49-F238E27FC236}">
                <a16:creationId xmlns:a16="http://schemas.microsoft.com/office/drawing/2014/main" id="{6885731D-75AD-5AFA-D1A6-313FA33E75D2}"/>
              </a:ext>
            </a:extLst>
          </p:cNvPr>
          <p:cNvSpPr txBox="1"/>
          <p:nvPr/>
        </p:nvSpPr>
        <p:spPr>
          <a:xfrm rot="16200000">
            <a:off x="3391511" y="2291900"/>
            <a:ext cx="2224726" cy="369332"/>
          </a:xfrm>
          <a:prstGeom prst="rect">
            <a:avLst/>
          </a:prstGeom>
          <a:noFill/>
        </p:spPr>
        <p:txBody>
          <a:bodyPr wrap="square" rtlCol="0">
            <a:spAutoFit/>
          </a:bodyPr>
          <a:lstStyle/>
          <a:p>
            <a:r>
              <a:rPr lang="en-US" dirty="0"/>
              <a:t>947/95 per 100000</a:t>
            </a:r>
          </a:p>
        </p:txBody>
      </p:sp>
      <p:sp>
        <p:nvSpPr>
          <p:cNvPr id="26" name="TextBox 25">
            <a:extLst>
              <a:ext uri="{FF2B5EF4-FFF2-40B4-BE49-F238E27FC236}">
                <a16:creationId xmlns:a16="http://schemas.microsoft.com/office/drawing/2014/main" id="{966E44F1-9555-AD7A-8ECD-110448E33D84}"/>
              </a:ext>
            </a:extLst>
          </p:cNvPr>
          <p:cNvSpPr txBox="1"/>
          <p:nvPr/>
        </p:nvSpPr>
        <p:spPr>
          <a:xfrm>
            <a:off x="9593342" y="575035"/>
            <a:ext cx="2450969" cy="369332"/>
          </a:xfrm>
          <a:prstGeom prst="rect">
            <a:avLst/>
          </a:prstGeom>
          <a:noFill/>
        </p:spPr>
        <p:txBody>
          <a:bodyPr wrap="square" rtlCol="0">
            <a:spAutoFit/>
          </a:bodyPr>
          <a:lstStyle/>
          <a:p>
            <a:r>
              <a:rPr lang="en-US" dirty="0"/>
              <a:t>2309/29 per 100000</a:t>
            </a:r>
          </a:p>
        </p:txBody>
      </p:sp>
      <p:sp>
        <p:nvSpPr>
          <p:cNvPr id="27" name="TextBox 26">
            <a:extLst>
              <a:ext uri="{FF2B5EF4-FFF2-40B4-BE49-F238E27FC236}">
                <a16:creationId xmlns:a16="http://schemas.microsoft.com/office/drawing/2014/main" id="{76D14CF5-89DA-4F76-42B8-D101408D0A87}"/>
              </a:ext>
            </a:extLst>
          </p:cNvPr>
          <p:cNvSpPr txBox="1"/>
          <p:nvPr/>
        </p:nvSpPr>
        <p:spPr>
          <a:xfrm>
            <a:off x="9427544" y="1527143"/>
            <a:ext cx="2817435" cy="369332"/>
          </a:xfrm>
          <a:prstGeom prst="rect">
            <a:avLst/>
          </a:prstGeom>
          <a:noFill/>
        </p:spPr>
        <p:txBody>
          <a:bodyPr wrap="square" rtlCol="0">
            <a:spAutoFit/>
          </a:bodyPr>
          <a:lstStyle/>
          <a:p>
            <a:r>
              <a:rPr lang="en-US" dirty="0"/>
              <a:t>1812/85 per 100000</a:t>
            </a:r>
          </a:p>
        </p:txBody>
      </p:sp>
      <mc:AlternateContent xmlns:mc="http://schemas.openxmlformats.org/markup-compatibility/2006" xmlns:p14="http://schemas.microsoft.com/office/powerpoint/2010/main">
        <mc:Choice Requires="p14">
          <p:contentPart p14:bwMode="auto" r:id="rId11">
            <p14:nvContentPartPr>
              <p14:cNvPr id="34" name="Ink 33">
                <a:extLst>
                  <a:ext uri="{FF2B5EF4-FFF2-40B4-BE49-F238E27FC236}">
                    <a16:creationId xmlns:a16="http://schemas.microsoft.com/office/drawing/2014/main" id="{33B250C1-70D5-18D7-621F-CC3801D47291}"/>
                  </a:ext>
                </a:extLst>
              </p14:cNvPr>
              <p14:cNvContentPartPr/>
              <p14:nvPr/>
            </p14:nvContentPartPr>
            <p14:xfrm>
              <a:off x="11456098" y="5853945"/>
              <a:ext cx="262080" cy="291240"/>
            </p14:xfrm>
          </p:contentPart>
        </mc:Choice>
        <mc:Fallback xmlns="">
          <p:pic>
            <p:nvPicPr>
              <p:cNvPr id="34" name="Ink 33">
                <a:extLst>
                  <a:ext uri="{FF2B5EF4-FFF2-40B4-BE49-F238E27FC236}">
                    <a16:creationId xmlns:a16="http://schemas.microsoft.com/office/drawing/2014/main" id="{33B250C1-70D5-18D7-621F-CC3801D47291}"/>
                  </a:ext>
                </a:extLst>
              </p:cNvPr>
              <p:cNvPicPr/>
              <p:nvPr/>
            </p:nvPicPr>
            <p:blipFill>
              <a:blip r:embed="rId12"/>
              <a:stretch>
                <a:fillRect/>
              </a:stretch>
            </p:blipFill>
            <p:spPr>
              <a:xfrm>
                <a:off x="11420098" y="5781945"/>
                <a:ext cx="33372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5" name="Ink 34">
                <a:extLst>
                  <a:ext uri="{FF2B5EF4-FFF2-40B4-BE49-F238E27FC236}">
                    <a16:creationId xmlns:a16="http://schemas.microsoft.com/office/drawing/2014/main" id="{81B4AA2C-F842-3670-6098-D2D245EFE304}"/>
                  </a:ext>
                </a:extLst>
              </p14:cNvPr>
              <p14:cNvContentPartPr/>
              <p14:nvPr/>
            </p14:nvContentPartPr>
            <p14:xfrm>
              <a:off x="11151898" y="5797425"/>
              <a:ext cx="358560" cy="403920"/>
            </p14:xfrm>
          </p:contentPart>
        </mc:Choice>
        <mc:Fallback xmlns="">
          <p:pic>
            <p:nvPicPr>
              <p:cNvPr id="35" name="Ink 34">
                <a:extLst>
                  <a:ext uri="{FF2B5EF4-FFF2-40B4-BE49-F238E27FC236}">
                    <a16:creationId xmlns:a16="http://schemas.microsoft.com/office/drawing/2014/main" id="{81B4AA2C-F842-3670-6098-D2D245EFE304}"/>
                  </a:ext>
                </a:extLst>
              </p:cNvPr>
              <p:cNvPicPr/>
              <p:nvPr/>
            </p:nvPicPr>
            <p:blipFill>
              <a:blip r:embed="rId14"/>
              <a:stretch>
                <a:fillRect/>
              </a:stretch>
            </p:blipFill>
            <p:spPr>
              <a:xfrm>
                <a:off x="11116258" y="5725425"/>
                <a:ext cx="430200" cy="547560"/>
              </a:xfrm>
              <a:prstGeom prst="rect">
                <a:avLst/>
              </a:prstGeom>
            </p:spPr>
          </p:pic>
        </mc:Fallback>
      </mc:AlternateContent>
    </p:spTree>
    <p:extLst>
      <p:ext uri="{BB962C8B-B14F-4D97-AF65-F5344CB8AC3E}">
        <p14:creationId xmlns:p14="http://schemas.microsoft.com/office/powerpoint/2010/main" val="29588829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A7B8-64BB-2B43-355D-71FFFB0D5EED}"/>
              </a:ext>
            </a:extLst>
          </p:cNvPr>
          <p:cNvSpPr>
            <a:spLocks noGrp="1"/>
          </p:cNvSpPr>
          <p:nvPr>
            <p:ph type="title"/>
          </p:nvPr>
        </p:nvSpPr>
        <p:spPr/>
        <p:txBody>
          <a:bodyPr>
            <a:normAutofit/>
          </a:bodyPr>
          <a:lstStyle/>
          <a:p>
            <a:pPr algn="ctr"/>
            <a:r>
              <a:rPr lang="fa-IR" sz="4000" dirty="0">
                <a:cs typeface="B Nazanin" panose="00000400000000000000" pitchFamily="2" charset="-78"/>
              </a:rPr>
              <a:t>مروری بر مطالعات</a:t>
            </a:r>
            <a:endParaRPr lang="en-US" sz="4000" dirty="0">
              <a:cs typeface="B Nazanin" panose="00000400000000000000" pitchFamily="2" charset="-78"/>
            </a:endParaRPr>
          </a:p>
        </p:txBody>
      </p:sp>
      <p:sp>
        <p:nvSpPr>
          <p:cNvPr id="3" name="Content Placeholder 2">
            <a:extLst>
              <a:ext uri="{FF2B5EF4-FFF2-40B4-BE49-F238E27FC236}">
                <a16:creationId xmlns:a16="http://schemas.microsoft.com/office/drawing/2014/main" id="{AB413EA6-450A-C68E-870D-532B13C556E5}"/>
              </a:ext>
            </a:extLst>
          </p:cNvPr>
          <p:cNvSpPr>
            <a:spLocks noGrp="1"/>
          </p:cNvSpPr>
          <p:nvPr>
            <p:ph idx="1"/>
          </p:nvPr>
        </p:nvSpPr>
        <p:spPr/>
        <p:txBody>
          <a:bodyPr>
            <a:noAutofit/>
          </a:bodyPr>
          <a:lstStyle/>
          <a:p>
            <a:pPr algn="r" rtl="1">
              <a:lnSpc>
                <a:spcPct val="160000"/>
              </a:lnSpc>
            </a:pPr>
            <a:r>
              <a:rPr lang="fa-IR" dirty="0">
                <a:cs typeface="B Nazanin" panose="00000400000000000000" pitchFamily="2" charset="-78"/>
              </a:rPr>
              <a:t>طبق نتایج مطالعه ای در نروژ در سال 2024 نشان داد که هورمون تراپی به ویژه در انواع خاصی (خوراکی) با افزایش خطر ابتلا به سرطان سینه مرتبط است و این خطر تحت تاثیر عواملی مانند مدت زمان استفاده از داروها، سن(باافزایش سن خطر ابتلا بیشتر می‌شود) و</a:t>
            </a:r>
            <a:r>
              <a:rPr lang="en-US" dirty="0">
                <a:cs typeface="B Nazanin" panose="00000400000000000000" pitchFamily="2" charset="-78"/>
              </a:rPr>
              <a:t>BMI</a:t>
            </a:r>
            <a:r>
              <a:rPr lang="fa-IR" dirty="0">
                <a:cs typeface="B Nazanin" panose="00000400000000000000" pitchFamily="2" charset="-78"/>
              </a:rPr>
              <a:t> (شاخص توده بدنی کمتر، ارتباط قوی تر) می‌باشد.</a:t>
            </a:r>
            <a:endParaRPr lang="en-US" dirty="0">
              <a:cs typeface="B Nazanin" panose="00000400000000000000" pitchFamily="2" charset="-78"/>
            </a:endParaRPr>
          </a:p>
          <a:p>
            <a:pPr algn="r" rtl="1">
              <a:lnSpc>
                <a:spcPct val="160000"/>
              </a:lnSpc>
            </a:pPr>
            <a:endParaRPr lang="en-US" dirty="0">
              <a:cs typeface="B Nazanin" panose="00000400000000000000" pitchFamily="2" charset="-78"/>
            </a:endParaRPr>
          </a:p>
          <a:p>
            <a:pPr algn="r" rtl="1">
              <a:lnSpc>
                <a:spcPct val="160000"/>
              </a:lnSpc>
            </a:pPr>
            <a:endParaRPr lang="en-US" dirty="0">
              <a:cs typeface="B Nazanin" panose="00000400000000000000" pitchFamily="2" charset="-78"/>
            </a:endParaRPr>
          </a:p>
        </p:txBody>
      </p:sp>
      <p:sp>
        <p:nvSpPr>
          <p:cNvPr id="4" name="Footer Placeholder 3">
            <a:extLst>
              <a:ext uri="{FF2B5EF4-FFF2-40B4-BE49-F238E27FC236}">
                <a16:creationId xmlns:a16="http://schemas.microsoft.com/office/drawing/2014/main" id="{F880ACA2-2459-B42B-A137-DC6D951B85DB}"/>
              </a:ext>
            </a:extLst>
          </p:cNvPr>
          <p:cNvSpPr>
            <a:spLocks noGrp="1"/>
          </p:cNvSpPr>
          <p:nvPr>
            <p:ph type="ftr" sz="quarter" idx="11"/>
          </p:nvPr>
        </p:nvSpPr>
        <p:spPr/>
        <p:txBody>
          <a:bodyPr/>
          <a:lstStyle/>
          <a:p>
            <a:r>
              <a:rPr lang="fa-IR"/>
              <a:t>ارائه دهنده: حوریه حیدری</a:t>
            </a:r>
            <a:endParaRPr lang="en-US" dirty="0"/>
          </a:p>
        </p:txBody>
      </p:sp>
      <p:sp>
        <p:nvSpPr>
          <p:cNvPr id="5" name="Slide Number Placeholder 4">
            <a:extLst>
              <a:ext uri="{FF2B5EF4-FFF2-40B4-BE49-F238E27FC236}">
                <a16:creationId xmlns:a16="http://schemas.microsoft.com/office/drawing/2014/main" id="{28B7A25E-45D9-FF37-F2B7-07E4083FAD76}"/>
              </a:ext>
            </a:extLst>
          </p:cNvPr>
          <p:cNvSpPr>
            <a:spLocks noGrp="1"/>
          </p:cNvSpPr>
          <p:nvPr>
            <p:ph type="sldNum" sz="quarter" idx="12"/>
          </p:nvPr>
        </p:nvSpPr>
        <p:spPr/>
        <p:txBody>
          <a:bodyPr/>
          <a:lstStyle/>
          <a:p>
            <a:fld id="{667E566D-FD8B-402E-B9F0-7722C4F4AE61}" type="slidenum">
              <a:rPr lang="en-US" smtClean="0"/>
              <a:t>29</a:t>
            </a:fld>
            <a:endParaRPr lang="en-US" dirty="0"/>
          </a:p>
        </p:txBody>
      </p:sp>
    </p:spTree>
    <p:extLst>
      <p:ext uri="{BB962C8B-B14F-4D97-AF65-F5344CB8AC3E}">
        <p14:creationId xmlns:p14="http://schemas.microsoft.com/office/powerpoint/2010/main" val="193988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50B5-A18B-A596-39BB-6406635DDA69}"/>
              </a:ext>
            </a:extLst>
          </p:cNvPr>
          <p:cNvSpPr>
            <a:spLocks noGrp="1"/>
          </p:cNvSpPr>
          <p:nvPr>
            <p:ph type="title"/>
          </p:nvPr>
        </p:nvSpPr>
        <p:spPr/>
        <p:txBody>
          <a:bodyPr>
            <a:normAutofit/>
          </a:bodyPr>
          <a:lstStyle/>
          <a:p>
            <a:pPr algn="ctr"/>
            <a:r>
              <a:rPr lang="fa-IR" sz="4000" dirty="0">
                <a:cs typeface="B Nazanin" panose="00000400000000000000" pitchFamily="2" charset="-78"/>
              </a:rPr>
              <a:t>تعریف بیماری</a:t>
            </a:r>
            <a:endParaRPr lang="en-US" sz="4000" dirty="0">
              <a:cs typeface="B Nazanin" panose="00000400000000000000" pitchFamily="2" charset="-78"/>
            </a:endParaRPr>
          </a:p>
        </p:txBody>
      </p:sp>
      <p:sp>
        <p:nvSpPr>
          <p:cNvPr id="3" name="Content Placeholder 2">
            <a:extLst>
              <a:ext uri="{FF2B5EF4-FFF2-40B4-BE49-F238E27FC236}">
                <a16:creationId xmlns:a16="http://schemas.microsoft.com/office/drawing/2014/main" id="{DD6EFAB2-C9CF-EDCE-C3AC-D28CDA37450D}"/>
              </a:ext>
            </a:extLst>
          </p:cNvPr>
          <p:cNvSpPr>
            <a:spLocks noGrp="1"/>
          </p:cNvSpPr>
          <p:nvPr>
            <p:ph idx="1"/>
          </p:nvPr>
        </p:nvSpPr>
        <p:spPr>
          <a:noFill/>
        </p:spPr>
        <p:txBody>
          <a:bodyPr>
            <a:normAutofit lnSpcReduction="10000"/>
          </a:bodyPr>
          <a:lstStyle/>
          <a:p>
            <a:pPr marL="0" indent="0" algn="r" rtl="1">
              <a:lnSpc>
                <a:spcPct val="150000"/>
              </a:lnSpc>
              <a:buNone/>
            </a:pPr>
            <a:r>
              <a:rPr lang="fa-IR" dirty="0">
                <a:cs typeface="B Nazanin" panose="00000400000000000000" pitchFamily="2" charset="-78"/>
              </a:rPr>
              <a:t>سرطان پستان در اثر رشد غیرطبیعی سلول ها به وجود می‌آید که ناشی از تغییرات یا موتاسیون های </a:t>
            </a:r>
            <a:r>
              <a:rPr lang="en-US" sz="2400" dirty="0">
                <a:cs typeface="B Nazanin" panose="00000400000000000000" pitchFamily="2" charset="-78"/>
              </a:rPr>
              <a:t>DNA</a:t>
            </a:r>
            <a:r>
              <a:rPr lang="fa-IR" dirty="0">
                <a:cs typeface="B Nazanin" panose="00000400000000000000" pitchFamily="2" charset="-78"/>
              </a:rPr>
              <a:t> می‌باشد.</a:t>
            </a:r>
          </a:p>
          <a:p>
            <a:pPr algn="r" rtl="1">
              <a:lnSpc>
                <a:spcPct val="150000"/>
              </a:lnSpc>
            </a:pPr>
            <a:r>
              <a:rPr lang="fa-IR" dirty="0">
                <a:cs typeface="B Nazanin" panose="00000400000000000000" pitchFamily="2" charset="-78"/>
              </a:rPr>
              <a:t>بسته به میزان گسترش تومور به سه شکل دیده می‌شود:</a:t>
            </a:r>
          </a:p>
          <a:p>
            <a:pPr algn="r" rtl="1">
              <a:lnSpc>
                <a:spcPct val="150000"/>
              </a:lnSpc>
              <a:buFont typeface="Wingdings" panose="05000000000000000000" pitchFamily="2" charset="2"/>
              <a:buChar char="Ø"/>
            </a:pPr>
            <a:r>
              <a:rPr lang="fa-IR" dirty="0">
                <a:cs typeface="B Nazanin" panose="00000400000000000000" pitchFamily="2" charset="-78"/>
              </a:rPr>
              <a:t> سرطان درجا</a:t>
            </a:r>
          </a:p>
          <a:p>
            <a:pPr algn="r" rtl="1">
              <a:lnSpc>
                <a:spcPct val="150000"/>
              </a:lnSpc>
              <a:buFont typeface="Wingdings" panose="05000000000000000000" pitchFamily="2" charset="2"/>
              <a:buChar char="Ø"/>
            </a:pPr>
            <a:r>
              <a:rPr lang="fa-IR" dirty="0">
                <a:cs typeface="B Nazanin" panose="00000400000000000000" pitchFamily="2" charset="-78"/>
              </a:rPr>
              <a:t> سرطان تهاجمی</a:t>
            </a:r>
          </a:p>
          <a:p>
            <a:pPr algn="r" rtl="1">
              <a:lnSpc>
                <a:spcPct val="150000"/>
              </a:lnSpc>
              <a:buFont typeface="Wingdings" panose="05000000000000000000" pitchFamily="2" charset="2"/>
              <a:buChar char="Ø"/>
            </a:pPr>
            <a:r>
              <a:rPr lang="fa-IR" dirty="0">
                <a:cs typeface="B Nazanin" panose="00000400000000000000" pitchFamily="2" charset="-78"/>
              </a:rPr>
              <a:t> سرطان با دست اندازی دوردست</a:t>
            </a:r>
          </a:p>
        </p:txBody>
      </p:sp>
      <p:sp>
        <p:nvSpPr>
          <p:cNvPr id="4" name="Footer Placeholder 3">
            <a:extLst>
              <a:ext uri="{FF2B5EF4-FFF2-40B4-BE49-F238E27FC236}">
                <a16:creationId xmlns:a16="http://schemas.microsoft.com/office/drawing/2014/main" id="{99F70D28-F1FA-0061-98DA-5DF307BF89E2}"/>
              </a:ext>
            </a:extLst>
          </p:cNvPr>
          <p:cNvSpPr>
            <a:spLocks noGrp="1"/>
          </p:cNvSpPr>
          <p:nvPr>
            <p:ph type="ftr" sz="quarter" idx="11"/>
          </p:nvPr>
        </p:nvSpPr>
        <p:spPr/>
        <p:txBody>
          <a:bodyPr/>
          <a:lstStyle/>
          <a:p>
            <a:r>
              <a:rPr lang="fa-IR"/>
              <a:t>ارائه دهنده: حوریه حیدری</a:t>
            </a:r>
            <a:endParaRPr lang="en-US" dirty="0"/>
          </a:p>
        </p:txBody>
      </p:sp>
      <p:sp>
        <p:nvSpPr>
          <p:cNvPr id="5" name="Slide Number Placeholder 4">
            <a:extLst>
              <a:ext uri="{FF2B5EF4-FFF2-40B4-BE49-F238E27FC236}">
                <a16:creationId xmlns:a16="http://schemas.microsoft.com/office/drawing/2014/main" id="{CF9211C7-4806-C8BA-B0F5-E0168E992829}"/>
              </a:ext>
            </a:extLst>
          </p:cNvPr>
          <p:cNvSpPr>
            <a:spLocks noGrp="1"/>
          </p:cNvSpPr>
          <p:nvPr>
            <p:ph type="sldNum" sz="quarter" idx="12"/>
          </p:nvPr>
        </p:nvSpPr>
        <p:spPr/>
        <p:txBody>
          <a:bodyPr/>
          <a:lstStyle/>
          <a:p>
            <a:fld id="{667E566D-FD8B-402E-B9F0-7722C4F4AE61}" type="slidenum">
              <a:rPr lang="en-US" smtClean="0"/>
              <a:t>3</a:t>
            </a:fld>
            <a:endParaRPr lang="en-US" dirty="0"/>
          </a:p>
        </p:txBody>
      </p:sp>
    </p:spTree>
    <p:extLst>
      <p:ext uri="{BB962C8B-B14F-4D97-AF65-F5344CB8AC3E}">
        <p14:creationId xmlns:p14="http://schemas.microsoft.com/office/powerpoint/2010/main" val="35649242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B58F8-231E-AF8E-59AD-0F7F996F1BF9}"/>
              </a:ext>
            </a:extLst>
          </p:cNvPr>
          <p:cNvSpPr>
            <a:spLocks noGrp="1"/>
          </p:cNvSpPr>
          <p:nvPr>
            <p:ph type="title"/>
          </p:nvPr>
        </p:nvSpPr>
        <p:spPr/>
        <p:txBody>
          <a:bodyPr>
            <a:normAutofit/>
          </a:bodyPr>
          <a:lstStyle/>
          <a:p>
            <a:pPr algn="ctr"/>
            <a:r>
              <a:rPr lang="fa-IR" sz="4000" dirty="0">
                <a:cs typeface="B Nazanin" panose="00000400000000000000" pitchFamily="2" charset="-78"/>
              </a:rPr>
              <a:t>مروری بر مطالعات</a:t>
            </a:r>
            <a:endParaRPr lang="en-US" sz="4000" dirty="0">
              <a:cs typeface="B Nazanin" panose="00000400000000000000" pitchFamily="2" charset="-78"/>
            </a:endParaRPr>
          </a:p>
        </p:txBody>
      </p:sp>
      <p:sp>
        <p:nvSpPr>
          <p:cNvPr id="3" name="Content Placeholder 2">
            <a:extLst>
              <a:ext uri="{FF2B5EF4-FFF2-40B4-BE49-F238E27FC236}">
                <a16:creationId xmlns:a16="http://schemas.microsoft.com/office/drawing/2014/main" id="{97AB7746-9DA6-A633-9CCE-9731EF1FB33E}"/>
              </a:ext>
            </a:extLst>
          </p:cNvPr>
          <p:cNvSpPr>
            <a:spLocks noGrp="1"/>
          </p:cNvSpPr>
          <p:nvPr>
            <p:ph idx="1"/>
          </p:nvPr>
        </p:nvSpPr>
        <p:spPr/>
        <p:txBody>
          <a:bodyPr/>
          <a:lstStyle/>
          <a:p>
            <a:pPr algn="r" rtl="1">
              <a:lnSpc>
                <a:spcPct val="150000"/>
              </a:lnSpc>
            </a:pPr>
            <a:r>
              <a:rPr lang="fa-IR" dirty="0">
                <a:cs typeface="B Nazanin" panose="00000400000000000000" pitchFamily="2" charset="-78"/>
              </a:rPr>
              <a:t>طبق نتایج یک مطالعه متاآنالیز مشخص شد که بین مصرف الکل و سرطان سینه ارتباط مثبتی وجود دارد. این رابطه در مصرف کم الکل (کمتر از 20 گرم در روز) در صورت افزایش مقدار الکل تاثیر بیشتری را نشان داد نسبت به افرادی که مصرف بالایی (بیشتر از 20 گرم در روز) دارند. </a:t>
            </a:r>
          </a:p>
          <a:p>
            <a:pPr marL="0" indent="0" algn="r" rtl="1">
              <a:lnSpc>
                <a:spcPct val="150000"/>
              </a:lnSpc>
              <a:buNone/>
            </a:pPr>
            <a:endParaRPr lang="en-US" dirty="0">
              <a:cs typeface="B Nazanin" panose="00000400000000000000" pitchFamily="2" charset="-78"/>
            </a:endParaRPr>
          </a:p>
        </p:txBody>
      </p:sp>
      <p:sp>
        <p:nvSpPr>
          <p:cNvPr id="4" name="Footer Placeholder 3">
            <a:extLst>
              <a:ext uri="{FF2B5EF4-FFF2-40B4-BE49-F238E27FC236}">
                <a16:creationId xmlns:a16="http://schemas.microsoft.com/office/drawing/2014/main" id="{EDB8E0DC-966F-D6D2-7EBA-EF55E465C832}"/>
              </a:ext>
            </a:extLst>
          </p:cNvPr>
          <p:cNvSpPr>
            <a:spLocks noGrp="1"/>
          </p:cNvSpPr>
          <p:nvPr>
            <p:ph type="ftr" sz="quarter" idx="11"/>
          </p:nvPr>
        </p:nvSpPr>
        <p:spPr/>
        <p:txBody>
          <a:bodyPr/>
          <a:lstStyle/>
          <a:p>
            <a:r>
              <a:rPr lang="fa-IR"/>
              <a:t>ارائه دهنده: حوریه حیدری</a:t>
            </a:r>
            <a:endParaRPr lang="en-US" dirty="0"/>
          </a:p>
        </p:txBody>
      </p:sp>
      <p:sp>
        <p:nvSpPr>
          <p:cNvPr id="5" name="Slide Number Placeholder 4">
            <a:extLst>
              <a:ext uri="{FF2B5EF4-FFF2-40B4-BE49-F238E27FC236}">
                <a16:creationId xmlns:a16="http://schemas.microsoft.com/office/drawing/2014/main" id="{D9D934BB-DD2A-94A2-9AEB-A8BEC6A5AF34}"/>
              </a:ext>
            </a:extLst>
          </p:cNvPr>
          <p:cNvSpPr>
            <a:spLocks noGrp="1"/>
          </p:cNvSpPr>
          <p:nvPr>
            <p:ph type="sldNum" sz="quarter" idx="12"/>
          </p:nvPr>
        </p:nvSpPr>
        <p:spPr/>
        <p:txBody>
          <a:bodyPr/>
          <a:lstStyle/>
          <a:p>
            <a:fld id="{667E566D-FD8B-402E-B9F0-7722C4F4AE61}" type="slidenum">
              <a:rPr lang="en-US" smtClean="0"/>
              <a:t>30</a:t>
            </a:fld>
            <a:endParaRPr lang="en-US" dirty="0"/>
          </a:p>
        </p:txBody>
      </p:sp>
    </p:spTree>
    <p:extLst>
      <p:ext uri="{BB962C8B-B14F-4D97-AF65-F5344CB8AC3E}">
        <p14:creationId xmlns:p14="http://schemas.microsoft.com/office/powerpoint/2010/main" val="29974411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C2CB-5FC2-52C7-FDDF-153003B98328}"/>
              </a:ext>
            </a:extLst>
          </p:cNvPr>
          <p:cNvSpPr>
            <a:spLocks noGrp="1"/>
          </p:cNvSpPr>
          <p:nvPr>
            <p:ph type="title"/>
          </p:nvPr>
        </p:nvSpPr>
        <p:spPr/>
        <p:txBody>
          <a:bodyPr>
            <a:normAutofit/>
          </a:bodyPr>
          <a:lstStyle/>
          <a:p>
            <a:pPr algn="ctr"/>
            <a:r>
              <a:rPr lang="fa-IR" sz="4000" dirty="0">
                <a:cs typeface="B Nazanin" panose="00000400000000000000" pitchFamily="2" charset="-78"/>
              </a:rPr>
              <a:t>مروری بر مطالعات</a:t>
            </a:r>
            <a:endParaRPr lang="en-US" sz="4000" dirty="0">
              <a:cs typeface="B Nazanin" panose="00000400000000000000" pitchFamily="2" charset="-78"/>
            </a:endParaRPr>
          </a:p>
        </p:txBody>
      </p:sp>
      <p:sp>
        <p:nvSpPr>
          <p:cNvPr id="3" name="Content Placeholder 2">
            <a:extLst>
              <a:ext uri="{FF2B5EF4-FFF2-40B4-BE49-F238E27FC236}">
                <a16:creationId xmlns:a16="http://schemas.microsoft.com/office/drawing/2014/main" id="{E09064D4-4744-2655-AC54-BD885FAF1763}"/>
              </a:ext>
            </a:extLst>
          </p:cNvPr>
          <p:cNvSpPr>
            <a:spLocks noGrp="1"/>
          </p:cNvSpPr>
          <p:nvPr>
            <p:ph idx="1"/>
          </p:nvPr>
        </p:nvSpPr>
        <p:spPr>
          <a:xfrm>
            <a:off x="654770" y="1555423"/>
            <a:ext cx="10882460" cy="4937452"/>
          </a:xfrm>
        </p:spPr>
        <p:txBody>
          <a:bodyPr>
            <a:normAutofit fontScale="92500" lnSpcReduction="20000"/>
          </a:bodyPr>
          <a:lstStyle/>
          <a:p>
            <a:pPr marL="0" indent="0" algn="r" rtl="1">
              <a:lnSpc>
                <a:spcPct val="150000"/>
              </a:lnSpc>
              <a:buNone/>
            </a:pPr>
            <a:r>
              <a:rPr lang="fa-IR" dirty="0">
                <a:cs typeface="B Nazanin" panose="00000400000000000000" pitchFamily="2" charset="-78"/>
              </a:rPr>
              <a:t>طبق نتایج بدست آمده از مطالعه ای در سال 2022، مشخص شده است که شاخص‌های اولیه خطر نیز مانند بیماری‌های خوش‌خیم سینه و افزایش تراکم سینه، با مصرف الکل مرتبط هستند. آگاهی از سرطان سینه ناشی از الکل به عنوان یک عامل خطر در جامعه کم است.عوامل خطر متعددی برای سرطان سینه وجود دارد. در یک مطالعه مورد-شاهدی که در لهستان انجام شد، ارتباط معنی‌داری بین برخی از عوامل خطر و سرطان سینه مشاهده شد. </a:t>
            </a:r>
            <a:r>
              <a:rPr lang="fa-IR" dirty="0">
                <a:highlight>
                  <a:srgbClr val="FFFF00"/>
                </a:highlight>
                <a:cs typeface="B Nazanin" panose="00000400000000000000" pitchFamily="2" charset="-78"/>
              </a:rPr>
              <a:t>چاقی</a:t>
            </a:r>
            <a:r>
              <a:rPr lang="fa-IR" dirty="0">
                <a:cs typeface="B Nazanin" panose="00000400000000000000" pitchFamily="2" charset="-78"/>
              </a:rPr>
              <a:t> باعث افزایش خطر ابتلا به سرطان غدد پستانی در زنان در مقایسه با افراد با </a:t>
            </a:r>
            <a:r>
              <a:rPr lang="en-US" dirty="0">
                <a:cs typeface="B Nazanin" panose="00000400000000000000" pitchFamily="2" charset="-78"/>
              </a:rPr>
              <a:t> BMI</a:t>
            </a:r>
            <a:r>
              <a:rPr lang="fa-IR" dirty="0">
                <a:cs typeface="B Nazanin" panose="00000400000000000000" pitchFamily="2" charset="-78"/>
              </a:rPr>
              <a:t>کمتر از 30 شد</a:t>
            </a:r>
            <a:r>
              <a:rPr lang="en-US" dirty="0">
                <a:cs typeface="B Nazanin" panose="00000400000000000000" pitchFamily="2" charset="-78"/>
              </a:rPr>
              <a:t>.</a:t>
            </a:r>
            <a:r>
              <a:rPr lang="fa-IR" dirty="0">
                <a:cs typeface="B Nazanin" panose="00000400000000000000" pitchFamily="2" charset="-78"/>
              </a:rPr>
              <a:t> </a:t>
            </a:r>
            <a:r>
              <a:rPr lang="fa-IR" dirty="0">
                <a:highlight>
                  <a:srgbClr val="FFFF00"/>
                </a:highlight>
                <a:cs typeface="B Nazanin" panose="00000400000000000000" pitchFamily="2" charset="-78"/>
              </a:rPr>
              <a:t>مصرف الکل </a:t>
            </a:r>
            <a:r>
              <a:rPr lang="fa-IR" dirty="0">
                <a:cs typeface="B Nazanin" panose="00000400000000000000" pitchFamily="2" charset="-78"/>
              </a:rPr>
              <a:t>کمتر یا مساوی ۱۵ سال در طول زندگی منجر به دو برابر شدن خطر سرطان سینه شد.</a:t>
            </a:r>
            <a:r>
              <a:rPr lang="en-US" dirty="0">
                <a:cs typeface="B Nazanin" panose="00000400000000000000" pitchFamily="2" charset="-78"/>
              </a:rPr>
              <a:t> </a:t>
            </a:r>
            <a:r>
              <a:rPr lang="fa-IR" dirty="0">
                <a:cs typeface="B Nazanin" panose="00000400000000000000" pitchFamily="2" charset="-78"/>
              </a:rPr>
              <a:t>زنانی که کمتر از ۳ ماه </a:t>
            </a:r>
            <a:r>
              <a:rPr lang="fa-IR" dirty="0">
                <a:highlight>
                  <a:srgbClr val="FFFF00"/>
                </a:highlight>
                <a:cs typeface="B Nazanin" panose="00000400000000000000" pitchFamily="2" charset="-78"/>
              </a:rPr>
              <a:t>شیر</a:t>
            </a:r>
            <a:r>
              <a:rPr lang="fa-IR" dirty="0">
                <a:cs typeface="B Nazanin" panose="00000400000000000000" pitchFamily="2" charset="-78"/>
              </a:rPr>
              <a:t> داده بودند، خطر ابتلا به سرطان سینه بالاتری داشتند.</a:t>
            </a:r>
            <a:r>
              <a:rPr lang="en-US" dirty="0">
                <a:cs typeface="B Nazanin" panose="00000400000000000000" pitchFamily="2" charset="-78"/>
              </a:rPr>
              <a:t> </a:t>
            </a:r>
            <a:r>
              <a:rPr lang="fa-IR" dirty="0">
                <a:cs typeface="B Nazanin" panose="00000400000000000000" pitchFamily="2" charset="-78"/>
              </a:rPr>
              <a:t>زنانی که </a:t>
            </a:r>
            <a:r>
              <a:rPr lang="fa-IR" dirty="0">
                <a:highlight>
                  <a:srgbClr val="FFFF00"/>
                </a:highlight>
                <a:cs typeface="B Nazanin" panose="00000400000000000000" pitchFamily="2" charset="-78"/>
              </a:rPr>
              <a:t>تحصیلات</a:t>
            </a:r>
            <a:r>
              <a:rPr lang="fa-IR" dirty="0">
                <a:cs typeface="B Nazanin" panose="00000400000000000000" pitchFamily="2" charset="-78"/>
              </a:rPr>
              <a:t> پایه داشتند</a:t>
            </a:r>
            <a:r>
              <a:rPr lang="en-US" dirty="0">
                <a:cs typeface="B Nazanin" panose="00000400000000000000" pitchFamily="2" charset="-78"/>
              </a:rPr>
              <a:t> </a:t>
            </a:r>
            <a:r>
              <a:rPr lang="fa-IR" dirty="0">
                <a:cs typeface="B Nazanin" panose="00000400000000000000" pitchFamily="2" charset="-78"/>
              </a:rPr>
              <a:t>و زنانی که در </a:t>
            </a:r>
            <a:r>
              <a:rPr lang="fa-IR" dirty="0">
                <a:highlight>
                  <a:srgbClr val="FFFF00"/>
                </a:highlight>
                <a:cs typeface="B Nazanin" panose="00000400000000000000" pitchFamily="2" charset="-78"/>
              </a:rPr>
              <a:t>مناطق روستایی </a:t>
            </a:r>
            <a:r>
              <a:rPr lang="fa-IR" dirty="0">
                <a:cs typeface="B Nazanin" panose="00000400000000000000" pitchFamily="2" charset="-78"/>
              </a:rPr>
              <a:t>زندگی می‌کردند</a:t>
            </a:r>
            <a:r>
              <a:rPr lang="en-US" dirty="0">
                <a:cs typeface="B Nazanin" panose="00000400000000000000" pitchFamily="2" charset="-78"/>
              </a:rPr>
              <a:t> </a:t>
            </a:r>
            <a:r>
              <a:rPr lang="fa-IR" dirty="0">
                <a:cs typeface="B Nazanin" panose="00000400000000000000" pitchFamily="2" charset="-78"/>
              </a:rPr>
              <a:t>خطر ابتلا به تومور سینه در آنها افزایش یافته بود.</a:t>
            </a:r>
            <a:endParaRPr lang="en-US" dirty="0">
              <a:cs typeface="B Nazanin" panose="00000400000000000000" pitchFamily="2" charset="-78"/>
            </a:endParaRPr>
          </a:p>
        </p:txBody>
      </p:sp>
      <p:sp>
        <p:nvSpPr>
          <p:cNvPr id="4" name="Footer Placeholder 3">
            <a:extLst>
              <a:ext uri="{FF2B5EF4-FFF2-40B4-BE49-F238E27FC236}">
                <a16:creationId xmlns:a16="http://schemas.microsoft.com/office/drawing/2014/main" id="{ADFA62ED-DF58-01DE-3A85-5665CCBE6B7D}"/>
              </a:ext>
            </a:extLst>
          </p:cNvPr>
          <p:cNvSpPr>
            <a:spLocks noGrp="1"/>
          </p:cNvSpPr>
          <p:nvPr>
            <p:ph type="ftr" sz="quarter" idx="11"/>
          </p:nvPr>
        </p:nvSpPr>
        <p:spPr/>
        <p:txBody>
          <a:bodyPr/>
          <a:lstStyle/>
          <a:p>
            <a:r>
              <a:rPr lang="fa-IR"/>
              <a:t>ارائه دهنده: حوریه حیدری</a:t>
            </a:r>
            <a:endParaRPr lang="en-US" dirty="0"/>
          </a:p>
        </p:txBody>
      </p:sp>
      <p:sp>
        <p:nvSpPr>
          <p:cNvPr id="5" name="Slide Number Placeholder 4">
            <a:extLst>
              <a:ext uri="{FF2B5EF4-FFF2-40B4-BE49-F238E27FC236}">
                <a16:creationId xmlns:a16="http://schemas.microsoft.com/office/drawing/2014/main" id="{699EBDCC-B68D-D8F6-3B81-916942A53593}"/>
              </a:ext>
            </a:extLst>
          </p:cNvPr>
          <p:cNvSpPr>
            <a:spLocks noGrp="1"/>
          </p:cNvSpPr>
          <p:nvPr>
            <p:ph type="sldNum" sz="quarter" idx="12"/>
          </p:nvPr>
        </p:nvSpPr>
        <p:spPr/>
        <p:txBody>
          <a:bodyPr/>
          <a:lstStyle/>
          <a:p>
            <a:fld id="{667E566D-FD8B-402E-B9F0-7722C4F4AE61}" type="slidenum">
              <a:rPr lang="en-US" smtClean="0"/>
              <a:t>31</a:t>
            </a:fld>
            <a:endParaRPr lang="en-US" dirty="0"/>
          </a:p>
        </p:txBody>
      </p:sp>
    </p:spTree>
    <p:extLst>
      <p:ext uri="{BB962C8B-B14F-4D97-AF65-F5344CB8AC3E}">
        <p14:creationId xmlns:p14="http://schemas.microsoft.com/office/powerpoint/2010/main" val="2573236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DB46-0737-542D-D7AB-4CD5E01BC674}"/>
              </a:ext>
            </a:extLst>
          </p:cNvPr>
          <p:cNvSpPr>
            <a:spLocks noGrp="1"/>
          </p:cNvSpPr>
          <p:nvPr>
            <p:ph type="title"/>
          </p:nvPr>
        </p:nvSpPr>
        <p:spPr/>
        <p:txBody>
          <a:bodyPr/>
          <a:lstStyle/>
          <a:p>
            <a:pPr algn="ctr"/>
            <a:r>
              <a:rPr kumimoji="0" lang="fa-IR" sz="4000" b="0" i="0" u="none" strike="noStrike" kern="1200" cap="none" spc="0" normalizeH="0" baseline="0" noProof="0" dirty="0">
                <a:ln>
                  <a:noFill/>
                </a:ln>
                <a:solidFill>
                  <a:prstClr val="black"/>
                </a:solidFill>
                <a:effectLst/>
                <a:uLnTx/>
                <a:uFillTx/>
                <a:latin typeface="Calibri Light" panose="020F0302020204030204"/>
                <a:ea typeface="+mj-ea"/>
                <a:cs typeface="B Nazanin" panose="00000400000000000000" pitchFamily="2" charset="-78"/>
              </a:rPr>
              <a:t>مروری بر مطالعات</a:t>
            </a:r>
            <a:endParaRPr lang="en-US" dirty="0"/>
          </a:p>
        </p:txBody>
      </p:sp>
      <p:sp>
        <p:nvSpPr>
          <p:cNvPr id="3" name="Content Placeholder 2">
            <a:extLst>
              <a:ext uri="{FF2B5EF4-FFF2-40B4-BE49-F238E27FC236}">
                <a16:creationId xmlns:a16="http://schemas.microsoft.com/office/drawing/2014/main" id="{796F4745-76C1-935D-046C-C510A6452FCF}"/>
              </a:ext>
            </a:extLst>
          </p:cNvPr>
          <p:cNvSpPr>
            <a:spLocks noGrp="1"/>
          </p:cNvSpPr>
          <p:nvPr>
            <p:ph idx="1"/>
          </p:nvPr>
        </p:nvSpPr>
        <p:spPr/>
        <p:txBody>
          <a:bodyPr/>
          <a:lstStyle/>
          <a:p>
            <a:pPr algn="r" rtl="1">
              <a:lnSpc>
                <a:spcPct val="150000"/>
              </a:lnSpc>
            </a:pPr>
            <a:r>
              <a:rPr lang="fa-IR" dirty="0">
                <a:cs typeface="B Nazanin" panose="00000400000000000000" pitchFamily="2" charset="-78"/>
              </a:rPr>
              <a:t>طبق مطالعه ای در سال 2025 مشخص شد که در زنان بالای 50 که سه سال از جراحی سرطان پستان آنها گذشته و عودی نداشته اند، انجام ماموگرافی با فواصل 2 سال یکبار و یا سه سال یکبار نسبت به ماموگرافی سالانه از نظر بقای خاص سرطان پستان و بقای کلی تفاوتی ندارد.</a:t>
            </a:r>
          </a:p>
        </p:txBody>
      </p:sp>
      <p:sp>
        <p:nvSpPr>
          <p:cNvPr id="4" name="Footer Placeholder 3">
            <a:extLst>
              <a:ext uri="{FF2B5EF4-FFF2-40B4-BE49-F238E27FC236}">
                <a16:creationId xmlns:a16="http://schemas.microsoft.com/office/drawing/2014/main" id="{1EA7185C-88DC-8C18-B22B-1296B78E2C6B}"/>
              </a:ext>
            </a:extLst>
          </p:cNvPr>
          <p:cNvSpPr>
            <a:spLocks noGrp="1"/>
          </p:cNvSpPr>
          <p:nvPr>
            <p:ph type="ftr" sz="quarter" idx="11"/>
          </p:nvPr>
        </p:nvSpPr>
        <p:spPr/>
        <p:txBody>
          <a:bodyPr/>
          <a:lstStyle/>
          <a:p>
            <a:r>
              <a:rPr lang="fa-IR"/>
              <a:t>ارائه دهنده: حوریه حیدری</a:t>
            </a:r>
            <a:endParaRPr lang="en-US" dirty="0"/>
          </a:p>
        </p:txBody>
      </p:sp>
      <p:sp>
        <p:nvSpPr>
          <p:cNvPr id="5" name="Slide Number Placeholder 4">
            <a:extLst>
              <a:ext uri="{FF2B5EF4-FFF2-40B4-BE49-F238E27FC236}">
                <a16:creationId xmlns:a16="http://schemas.microsoft.com/office/drawing/2014/main" id="{0DE18C73-BC5E-A793-7407-69415A042CDC}"/>
              </a:ext>
            </a:extLst>
          </p:cNvPr>
          <p:cNvSpPr>
            <a:spLocks noGrp="1"/>
          </p:cNvSpPr>
          <p:nvPr>
            <p:ph type="sldNum" sz="quarter" idx="12"/>
          </p:nvPr>
        </p:nvSpPr>
        <p:spPr/>
        <p:txBody>
          <a:bodyPr/>
          <a:lstStyle/>
          <a:p>
            <a:fld id="{667E566D-FD8B-402E-B9F0-7722C4F4AE61}" type="slidenum">
              <a:rPr lang="en-US" smtClean="0"/>
              <a:t>32</a:t>
            </a:fld>
            <a:endParaRPr lang="en-US" dirty="0"/>
          </a:p>
        </p:txBody>
      </p:sp>
    </p:spTree>
    <p:extLst>
      <p:ext uri="{BB962C8B-B14F-4D97-AF65-F5344CB8AC3E}">
        <p14:creationId xmlns:p14="http://schemas.microsoft.com/office/powerpoint/2010/main" val="12002459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6B68-B8AB-0587-7DEB-F8FD78376CB6}"/>
              </a:ext>
            </a:extLst>
          </p:cNvPr>
          <p:cNvSpPr>
            <a:spLocks noGrp="1"/>
          </p:cNvSpPr>
          <p:nvPr>
            <p:ph type="title"/>
          </p:nvPr>
        </p:nvSpPr>
        <p:spPr/>
        <p:txBody>
          <a:bodyPr/>
          <a:lstStyle/>
          <a:p>
            <a:pPr algn="ctr"/>
            <a:r>
              <a:rPr kumimoji="0" lang="fa-IR" sz="4000" b="0" i="0" u="none" strike="noStrike" kern="1200" cap="none" spc="0" normalizeH="0" baseline="0" noProof="0" dirty="0">
                <a:ln>
                  <a:noFill/>
                </a:ln>
                <a:solidFill>
                  <a:prstClr val="black"/>
                </a:solidFill>
                <a:effectLst/>
                <a:uLnTx/>
                <a:uFillTx/>
                <a:latin typeface="Calibri Light" panose="020F0302020204030204"/>
                <a:ea typeface="+mj-ea"/>
                <a:cs typeface="B Nazanin" panose="00000400000000000000" pitchFamily="2" charset="-78"/>
              </a:rPr>
              <a:t>مروری بر مطالعات</a:t>
            </a:r>
            <a:endParaRPr lang="en-US" dirty="0"/>
          </a:p>
        </p:txBody>
      </p:sp>
      <p:sp>
        <p:nvSpPr>
          <p:cNvPr id="3" name="Content Placeholder 2">
            <a:extLst>
              <a:ext uri="{FF2B5EF4-FFF2-40B4-BE49-F238E27FC236}">
                <a16:creationId xmlns:a16="http://schemas.microsoft.com/office/drawing/2014/main" id="{0E1D696D-16D9-85F9-AE72-534D1B7D6692}"/>
              </a:ext>
            </a:extLst>
          </p:cNvPr>
          <p:cNvSpPr>
            <a:spLocks noGrp="1"/>
          </p:cNvSpPr>
          <p:nvPr>
            <p:ph idx="1"/>
          </p:nvPr>
        </p:nvSpPr>
        <p:spPr/>
        <p:txBody>
          <a:bodyPr>
            <a:normAutofit lnSpcReduction="10000"/>
          </a:bodyPr>
          <a:lstStyle/>
          <a:p>
            <a:pPr marL="0" indent="0" algn="r" rtl="1">
              <a:lnSpc>
                <a:spcPct val="150000"/>
              </a:lnSpc>
              <a:buNone/>
            </a:pPr>
            <a:r>
              <a:rPr lang="fa-IR" dirty="0">
                <a:cs typeface="B Nazanin" panose="00000400000000000000" pitchFamily="2" charset="-78"/>
              </a:rPr>
              <a:t>طبق نتایج مطالعه ای در سال 2025 پیش بینی هایی صورت گرفته است:</a:t>
            </a:r>
          </a:p>
          <a:p>
            <a:pPr algn="r" rtl="1">
              <a:lnSpc>
                <a:spcPct val="150000"/>
              </a:lnSpc>
            </a:pPr>
            <a:r>
              <a:rPr lang="fa-IR" dirty="0">
                <a:cs typeface="B Nazanin" panose="00000400000000000000" pitchFamily="2" charset="-78"/>
              </a:rPr>
              <a:t>مدل‌سازی نشان می‌دهد که بار بیماری در 10 سال آینده افزایش خواهد یافت.</a:t>
            </a:r>
          </a:p>
          <a:p>
            <a:pPr algn="r" rtl="1">
              <a:lnSpc>
                <a:spcPct val="150000"/>
              </a:lnSpc>
            </a:pPr>
            <a:r>
              <a:rPr lang="fa-IR" dirty="0">
                <a:cs typeface="B Nazanin" panose="00000400000000000000" pitchFamily="2" charset="-78"/>
              </a:rPr>
              <a:t>میزان بروز</a:t>
            </a:r>
            <a:r>
              <a:rPr lang="en-US" dirty="0">
                <a:cs typeface="B Nazanin" panose="00000400000000000000" pitchFamily="2" charset="-78"/>
              </a:rPr>
              <a:t> </a:t>
            </a:r>
            <a:r>
              <a:rPr lang="fa-IR" dirty="0">
                <a:cs typeface="B Nazanin" panose="00000400000000000000" pitchFamily="2" charset="-78"/>
              </a:rPr>
              <a:t>و مرگ و میردر سطح جهانی به طور کلی روند صعودی خواهند داشت.</a:t>
            </a:r>
          </a:p>
          <a:p>
            <a:pPr algn="r" rtl="1">
              <a:lnSpc>
                <a:spcPct val="150000"/>
              </a:lnSpc>
            </a:pPr>
            <a:r>
              <a:rPr lang="fa-IR" dirty="0">
                <a:cs typeface="B Nazanin" panose="00000400000000000000" pitchFamily="2" charset="-78"/>
              </a:rPr>
              <a:t>مناطق با </a:t>
            </a:r>
            <a:r>
              <a:rPr lang="en-US" dirty="0">
                <a:cs typeface="B Nazanin" panose="00000400000000000000" pitchFamily="2" charset="-78"/>
              </a:rPr>
              <a:t>SDI</a:t>
            </a:r>
            <a:r>
              <a:rPr lang="fa-IR" dirty="0">
                <a:cs typeface="B Nazanin" panose="00000400000000000000" pitchFamily="2" charset="-78"/>
              </a:rPr>
              <a:t> بالا ممکن است شاهد کاهش در میزان بروز باشند، اما در سایر مناطق افزایش پیش‌بینی می‌شود.</a:t>
            </a:r>
          </a:p>
          <a:p>
            <a:pPr algn="r" rtl="1">
              <a:lnSpc>
                <a:spcPct val="150000"/>
              </a:lnSpc>
            </a:pPr>
            <a:r>
              <a:rPr lang="fa-IR" dirty="0">
                <a:cs typeface="B Nazanin" panose="00000400000000000000" pitchFamily="2" charset="-78"/>
              </a:rPr>
              <a:t>بیشترین افزایش در میزان بروز و مرگ و میر در مناطق با </a:t>
            </a:r>
            <a:r>
              <a:rPr lang="en-US" dirty="0">
                <a:cs typeface="B Nazanin" panose="00000400000000000000" pitchFamily="2" charset="-78"/>
              </a:rPr>
              <a:t>SDI</a:t>
            </a:r>
            <a:r>
              <a:rPr lang="fa-IR" dirty="0">
                <a:cs typeface="B Nazanin" panose="00000400000000000000" pitchFamily="2" charset="-78"/>
              </a:rPr>
              <a:t> </a:t>
            </a:r>
            <a:r>
              <a:rPr lang="en-US" dirty="0">
                <a:cs typeface="B Nazanin" panose="00000400000000000000" pitchFamily="2" charset="-78"/>
              </a:rPr>
              <a:t> </a:t>
            </a:r>
            <a:r>
              <a:rPr lang="fa-IR" dirty="0">
                <a:cs typeface="B Nazanin" panose="00000400000000000000" pitchFamily="2" charset="-78"/>
              </a:rPr>
              <a:t>متوسط پیش‌بینی می‌شود.</a:t>
            </a:r>
            <a:endParaRPr lang="en-US" dirty="0">
              <a:cs typeface="B Nazanin" panose="00000400000000000000" pitchFamily="2" charset="-78"/>
            </a:endParaRPr>
          </a:p>
        </p:txBody>
      </p:sp>
      <p:sp>
        <p:nvSpPr>
          <p:cNvPr id="4" name="Footer Placeholder 3">
            <a:extLst>
              <a:ext uri="{FF2B5EF4-FFF2-40B4-BE49-F238E27FC236}">
                <a16:creationId xmlns:a16="http://schemas.microsoft.com/office/drawing/2014/main" id="{41F6E967-B395-B9E2-ECA0-A71284FD60D9}"/>
              </a:ext>
            </a:extLst>
          </p:cNvPr>
          <p:cNvSpPr>
            <a:spLocks noGrp="1"/>
          </p:cNvSpPr>
          <p:nvPr>
            <p:ph type="ftr" sz="quarter" idx="11"/>
          </p:nvPr>
        </p:nvSpPr>
        <p:spPr/>
        <p:txBody>
          <a:bodyPr/>
          <a:lstStyle/>
          <a:p>
            <a:r>
              <a:rPr lang="fa-IR"/>
              <a:t>ارائه دهنده: حوریه حیدری</a:t>
            </a:r>
            <a:endParaRPr lang="en-US" dirty="0"/>
          </a:p>
        </p:txBody>
      </p:sp>
      <p:sp>
        <p:nvSpPr>
          <p:cNvPr id="5" name="Slide Number Placeholder 4">
            <a:extLst>
              <a:ext uri="{FF2B5EF4-FFF2-40B4-BE49-F238E27FC236}">
                <a16:creationId xmlns:a16="http://schemas.microsoft.com/office/drawing/2014/main" id="{ED8DAC48-4666-D03B-C337-A261C5FB50D7}"/>
              </a:ext>
            </a:extLst>
          </p:cNvPr>
          <p:cNvSpPr>
            <a:spLocks noGrp="1"/>
          </p:cNvSpPr>
          <p:nvPr>
            <p:ph type="sldNum" sz="quarter" idx="12"/>
          </p:nvPr>
        </p:nvSpPr>
        <p:spPr/>
        <p:txBody>
          <a:bodyPr/>
          <a:lstStyle/>
          <a:p>
            <a:fld id="{667E566D-FD8B-402E-B9F0-7722C4F4AE61}" type="slidenum">
              <a:rPr lang="en-US" smtClean="0"/>
              <a:t>33</a:t>
            </a:fld>
            <a:endParaRPr lang="en-US" dirty="0"/>
          </a:p>
        </p:txBody>
      </p:sp>
    </p:spTree>
    <p:extLst>
      <p:ext uri="{BB962C8B-B14F-4D97-AF65-F5344CB8AC3E}">
        <p14:creationId xmlns:p14="http://schemas.microsoft.com/office/powerpoint/2010/main" val="33435036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DBA10-CFD4-F71E-CABE-CEB6CFCDE1D1}"/>
              </a:ext>
            </a:extLst>
          </p:cNvPr>
          <p:cNvSpPr>
            <a:spLocks noGrp="1"/>
          </p:cNvSpPr>
          <p:nvPr>
            <p:ph type="title"/>
          </p:nvPr>
        </p:nvSpPr>
        <p:spPr/>
        <p:txBody>
          <a:bodyPr/>
          <a:lstStyle/>
          <a:p>
            <a:pPr algn="ctr"/>
            <a:r>
              <a:rPr kumimoji="0" lang="fa-IR" sz="4000" b="0" i="0" u="none" strike="noStrike" kern="1200" cap="none" spc="0" normalizeH="0" baseline="0" noProof="0" dirty="0">
                <a:ln>
                  <a:noFill/>
                </a:ln>
                <a:solidFill>
                  <a:prstClr val="black"/>
                </a:solidFill>
                <a:effectLst/>
                <a:uLnTx/>
                <a:uFillTx/>
                <a:latin typeface="Calibri Light" panose="020F0302020204030204"/>
                <a:ea typeface="+mj-ea"/>
                <a:cs typeface="B Nazanin" panose="00000400000000000000" pitchFamily="2" charset="-78"/>
              </a:rPr>
              <a:t>مروری بر مطالعات</a:t>
            </a:r>
            <a:endParaRPr lang="en-US" dirty="0"/>
          </a:p>
        </p:txBody>
      </p:sp>
      <p:sp>
        <p:nvSpPr>
          <p:cNvPr id="3" name="Content Placeholder 2">
            <a:extLst>
              <a:ext uri="{FF2B5EF4-FFF2-40B4-BE49-F238E27FC236}">
                <a16:creationId xmlns:a16="http://schemas.microsoft.com/office/drawing/2014/main" id="{0F2F4176-4994-18D6-510A-3E04D4594180}"/>
              </a:ext>
            </a:extLst>
          </p:cNvPr>
          <p:cNvSpPr>
            <a:spLocks noGrp="1"/>
          </p:cNvSpPr>
          <p:nvPr>
            <p:ph idx="1"/>
          </p:nvPr>
        </p:nvSpPr>
        <p:spPr/>
        <p:txBody>
          <a:bodyPr>
            <a:normAutofit/>
          </a:bodyPr>
          <a:lstStyle/>
          <a:p>
            <a:pPr algn="r" rtl="1">
              <a:lnSpc>
                <a:spcPct val="150000"/>
              </a:lnSpc>
            </a:pPr>
            <a:r>
              <a:rPr kumimoji="0" lang="fa-IR" b="0" i="0" u="none" strike="noStrike" kern="1200" cap="none" spc="0" normalizeH="0" baseline="0" noProof="0" dirty="0">
                <a:ln>
                  <a:noFill/>
                </a:ln>
                <a:solidFill>
                  <a:prstClr val="black"/>
                </a:solidFill>
                <a:effectLst/>
                <a:uLnTx/>
                <a:uFillTx/>
                <a:latin typeface="Calibri" panose="020F0502020204030204"/>
                <a:cs typeface="B Nazanin" panose="00000400000000000000" pitchFamily="2" charset="-78"/>
              </a:rPr>
              <a:t>مصرف الکل، دود دست دوم، رژیم غذایی سرشار از گوشت قرمز، گلوکز بالای پلاسما در حالت ناشتا، فعالیت بدنی کم، سیگار کشیدن و </a:t>
            </a:r>
            <a:r>
              <a:rPr kumimoji="0" lang="en-US" b="0" i="0" u="none" strike="noStrike" kern="1200" cap="none" spc="0" normalizeH="0" baseline="0" noProof="0" dirty="0">
                <a:ln>
                  <a:noFill/>
                </a:ln>
                <a:solidFill>
                  <a:prstClr val="black"/>
                </a:solidFill>
                <a:effectLst/>
                <a:uLnTx/>
                <a:uFillTx/>
                <a:latin typeface="Calibri" panose="020F0502020204030204"/>
                <a:cs typeface="B Nazanin" panose="00000400000000000000" pitchFamily="2" charset="-78"/>
              </a:rPr>
              <a:t>BMI</a:t>
            </a:r>
            <a:r>
              <a:rPr kumimoji="0" lang="fa-IR" b="0" i="0" u="none" strike="noStrike" kern="1200" cap="none" spc="0" normalizeH="0" baseline="0" noProof="0" dirty="0">
                <a:ln>
                  <a:noFill/>
                </a:ln>
                <a:solidFill>
                  <a:prstClr val="black"/>
                </a:solidFill>
                <a:effectLst/>
                <a:uLnTx/>
                <a:uFillTx/>
                <a:latin typeface="Calibri" panose="020F0502020204030204"/>
                <a:cs typeface="B Nazanin" panose="00000400000000000000" pitchFamily="2" charset="-78"/>
              </a:rPr>
              <a:t> </a:t>
            </a:r>
            <a:r>
              <a:rPr kumimoji="0" lang="en-US" b="0" i="0" u="none" strike="noStrike" kern="1200" cap="none" spc="0" normalizeH="0" baseline="0" noProof="0" dirty="0">
                <a:ln>
                  <a:noFill/>
                </a:ln>
                <a:solidFill>
                  <a:prstClr val="black"/>
                </a:solidFill>
                <a:effectLst/>
                <a:uLnTx/>
                <a:uFillTx/>
                <a:latin typeface="Calibri" panose="020F0502020204030204"/>
                <a:cs typeface="B Nazanin" panose="00000400000000000000" pitchFamily="2" charset="-78"/>
              </a:rPr>
              <a:t> </a:t>
            </a:r>
            <a:r>
              <a:rPr kumimoji="0" lang="fa-IR" b="0" i="0" u="none" strike="noStrike" kern="1200" cap="none" spc="0" normalizeH="0" baseline="0" noProof="0" dirty="0">
                <a:ln>
                  <a:noFill/>
                </a:ln>
                <a:solidFill>
                  <a:prstClr val="black"/>
                </a:solidFill>
                <a:effectLst/>
                <a:uLnTx/>
                <a:uFillTx/>
                <a:latin typeface="Calibri" panose="020F0502020204030204"/>
                <a:cs typeface="B Nazanin" panose="00000400000000000000" pitchFamily="2" charset="-78"/>
              </a:rPr>
              <a:t>بالا به عنوان عوامل اصلی تعیین‌کننده مرگ و میر شناسایی شده‌اند.</a:t>
            </a:r>
          </a:p>
          <a:p>
            <a:pPr algn="r" rtl="1">
              <a:lnSpc>
                <a:spcPct val="150000"/>
              </a:lnSpc>
            </a:pPr>
            <a:r>
              <a:rPr kumimoji="0" lang="fa-IR" b="0" i="0" u="none" strike="noStrike" kern="1200" cap="none" spc="0" normalizeH="0" baseline="0" noProof="0" dirty="0">
                <a:ln>
                  <a:noFill/>
                </a:ln>
                <a:solidFill>
                  <a:prstClr val="black"/>
                </a:solidFill>
                <a:effectLst/>
                <a:uLnTx/>
                <a:uFillTx/>
                <a:latin typeface="Calibri" panose="020F0502020204030204"/>
                <a:cs typeface="B Nazanin" panose="00000400000000000000" pitchFamily="2" charset="-78"/>
              </a:rPr>
              <a:t>مصرف الکل به عنوان مهم‌ترین عامل خطر در سطح جهانی شناخته شده است، اگرچه سهم آن از سال 1990 تا 2019 کاهش یافته است.دود دست دوم به عنوان دومین عامل خطر مهم شناخته شده است.</a:t>
            </a:r>
            <a:endParaRPr lang="en-US" dirty="0">
              <a:cs typeface="B Nazanin" panose="00000400000000000000" pitchFamily="2" charset="-78"/>
            </a:endParaRPr>
          </a:p>
        </p:txBody>
      </p:sp>
      <p:sp>
        <p:nvSpPr>
          <p:cNvPr id="4" name="Footer Placeholder 3">
            <a:extLst>
              <a:ext uri="{FF2B5EF4-FFF2-40B4-BE49-F238E27FC236}">
                <a16:creationId xmlns:a16="http://schemas.microsoft.com/office/drawing/2014/main" id="{29960168-0EFB-D489-8638-E42E5B192365}"/>
              </a:ext>
            </a:extLst>
          </p:cNvPr>
          <p:cNvSpPr>
            <a:spLocks noGrp="1"/>
          </p:cNvSpPr>
          <p:nvPr>
            <p:ph type="ftr" sz="quarter" idx="11"/>
          </p:nvPr>
        </p:nvSpPr>
        <p:spPr/>
        <p:txBody>
          <a:bodyPr/>
          <a:lstStyle/>
          <a:p>
            <a:r>
              <a:rPr lang="fa-IR"/>
              <a:t>ارائه دهنده: حوریه حیدری</a:t>
            </a:r>
            <a:endParaRPr lang="en-US" dirty="0"/>
          </a:p>
        </p:txBody>
      </p:sp>
      <p:sp>
        <p:nvSpPr>
          <p:cNvPr id="5" name="Slide Number Placeholder 4">
            <a:extLst>
              <a:ext uri="{FF2B5EF4-FFF2-40B4-BE49-F238E27FC236}">
                <a16:creationId xmlns:a16="http://schemas.microsoft.com/office/drawing/2014/main" id="{4B5511EB-0A36-522B-9C7D-69AA95C5794E}"/>
              </a:ext>
            </a:extLst>
          </p:cNvPr>
          <p:cNvSpPr>
            <a:spLocks noGrp="1"/>
          </p:cNvSpPr>
          <p:nvPr>
            <p:ph type="sldNum" sz="quarter" idx="12"/>
          </p:nvPr>
        </p:nvSpPr>
        <p:spPr/>
        <p:txBody>
          <a:bodyPr/>
          <a:lstStyle/>
          <a:p>
            <a:fld id="{667E566D-FD8B-402E-B9F0-7722C4F4AE61}" type="slidenum">
              <a:rPr lang="en-US" smtClean="0"/>
              <a:t>34</a:t>
            </a:fld>
            <a:endParaRPr lang="en-US" dirty="0"/>
          </a:p>
        </p:txBody>
      </p:sp>
    </p:spTree>
    <p:extLst>
      <p:ext uri="{BB962C8B-B14F-4D97-AF65-F5344CB8AC3E}">
        <p14:creationId xmlns:p14="http://schemas.microsoft.com/office/powerpoint/2010/main" val="23075865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A15E-2147-5D3F-0A05-E09753506E26}"/>
              </a:ext>
            </a:extLst>
          </p:cNvPr>
          <p:cNvSpPr>
            <a:spLocks noGrp="1"/>
          </p:cNvSpPr>
          <p:nvPr>
            <p:ph type="title"/>
          </p:nvPr>
        </p:nvSpPr>
        <p:spPr/>
        <p:txBody>
          <a:bodyPr>
            <a:normAutofit/>
          </a:bodyPr>
          <a:lstStyle/>
          <a:p>
            <a:pPr algn="ctr"/>
            <a:r>
              <a:rPr lang="fa-IR" sz="4000" dirty="0">
                <a:cs typeface="B Nazanin" panose="00000400000000000000" pitchFamily="2" charset="-78"/>
              </a:rPr>
              <a:t>پیشگیری و کنترل بیماری در جهان و ایران</a:t>
            </a:r>
            <a:endParaRPr lang="en-US" sz="4000" dirty="0">
              <a:cs typeface="B Nazanin" panose="00000400000000000000" pitchFamily="2" charset="-78"/>
            </a:endParaRPr>
          </a:p>
        </p:txBody>
      </p:sp>
      <p:sp>
        <p:nvSpPr>
          <p:cNvPr id="3" name="Content Placeholder 2">
            <a:extLst>
              <a:ext uri="{FF2B5EF4-FFF2-40B4-BE49-F238E27FC236}">
                <a16:creationId xmlns:a16="http://schemas.microsoft.com/office/drawing/2014/main" id="{E3731F41-9864-9CAA-CFA6-DC4EBA9CAFF6}"/>
              </a:ext>
            </a:extLst>
          </p:cNvPr>
          <p:cNvSpPr>
            <a:spLocks noGrp="1"/>
          </p:cNvSpPr>
          <p:nvPr>
            <p:ph idx="1"/>
          </p:nvPr>
        </p:nvSpPr>
        <p:spPr/>
        <p:txBody>
          <a:bodyPr/>
          <a:lstStyle/>
          <a:p>
            <a:pPr marL="0" indent="0" algn="r" rtl="1">
              <a:lnSpc>
                <a:spcPct val="150000"/>
              </a:lnSpc>
              <a:buNone/>
            </a:pPr>
            <a:r>
              <a:rPr lang="fa-IR" dirty="0">
                <a:cs typeface="B Nazanin" panose="00000400000000000000" pitchFamily="2" charset="-78"/>
              </a:rPr>
              <a:t>اقدامات پیشگیری:</a:t>
            </a:r>
          </a:p>
          <a:p>
            <a:pPr marL="0" indent="0" algn="r" rtl="1">
              <a:lnSpc>
                <a:spcPct val="150000"/>
              </a:lnSpc>
              <a:buNone/>
            </a:pPr>
            <a:r>
              <a:rPr lang="fa-IR" dirty="0">
                <a:cs typeface="B Nazanin" panose="00000400000000000000" pitchFamily="2" charset="-78"/>
              </a:rPr>
              <a:t>پیشگیری سطح اول: کنترل عوامل خطر قابل تغییر</a:t>
            </a:r>
          </a:p>
        </p:txBody>
      </p:sp>
      <p:sp>
        <p:nvSpPr>
          <p:cNvPr id="4" name="Footer Placeholder 3">
            <a:extLst>
              <a:ext uri="{FF2B5EF4-FFF2-40B4-BE49-F238E27FC236}">
                <a16:creationId xmlns:a16="http://schemas.microsoft.com/office/drawing/2014/main" id="{4119A1B5-06DD-0358-99E0-C50826AB4312}"/>
              </a:ext>
            </a:extLst>
          </p:cNvPr>
          <p:cNvSpPr>
            <a:spLocks noGrp="1"/>
          </p:cNvSpPr>
          <p:nvPr>
            <p:ph type="ftr" sz="quarter" idx="11"/>
          </p:nvPr>
        </p:nvSpPr>
        <p:spPr/>
        <p:txBody>
          <a:bodyPr/>
          <a:lstStyle/>
          <a:p>
            <a:r>
              <a:rPr lang="fa-IR"/>
              <a:t>ارائه دهنده: حوریه حیدری</a:t>
            </a:r>
            <a:endParaRPr lang="en-US" dirty="0"/>
          </a:p>
        </p:txBody>
      </p:sp>
      <p:sp>
        <p:nvSpPr>
          <p:cNvPr id="5" name="Slide Number Placeholder 4">
            <a:extLst>
              <a:ext uri="{FF2B5EF4-FFF2-40B4-BE49-F238E27FC236}">
                <a16:creationId xmlns:a16="http://schemas.microsoft.com/office/drawing/2014/main" id="{31A8E87A-3D11-4902-D520-4A0093B3865E}"/>
              </a:ext>
            </a:extLst>
          </p:cNvPr>
          <p:cNvSpPr>
            <a:spLocks noGrp="1"/>
          </p:cNvSpPr>
          <p:nvPr>
            <p:ph type="sldNum" sz="quarter" idx="12"/>
          </p:nvPr>
        </p:nvSpPr>
        <p:spPr/>
        <p:txBody>
          <a:bodyPr/>
          <a:lstStyle/>
          <a:p>
            <a:fld id="{667E566D-FD8B-402E-B9F0-7722C4F4AE61}" type="slidenum">
              <a:rPr lang="en-US" smtClean="0"/>
              <a:t>35</a:t>
            </a:fld>
            <a:endParaRPr lang="en-US" dirty="0"/>
          </a:p>
        </p:txBody>
      </p:sp>
    </p:spTree>
    <p:extLst>
      <p:ext uri="{BB962C8B-B14F-4D97-AF65-F5344CB8AC3E}">
        <p14:creationId xmlns:p14="http://schemas.microsoft.com/office/powerpoint/2010/main" val="13907179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F7E9-ECEE-61A1-9E57-F76D31D87F5D}"/>
              </a:ext>
            </a:extLst>
          </p:cNvPr>
          <p:cNvSpPr>
            <a:spLocks noGrp="1"/>
          </p:cNvSpPr>
          <p:nvPr>
            <p:ph type="title"/>
          </p:nvPr>
        </p:nvSpPr>
        <p:spPr/>
        <p:txBody>
          <a:bodyPr/>
          <a:lstStyle/>
          <a:p>
            <a:pPr algn="ctr"/>
            <a:r>
              <a:rPr kumimoji="0" lang="fa-IR" sz="4000" b="0" i="0" u="none" strike="noStrike" kern="1200" cap="none" spc="0" normalizeH="0" baseline="0" noProof="0" dirty="0">
                <a:ln>
                  <a:noFill/>
                </a:ln>
                <a:solidFill>
                  <a:prstClr val="black"/>
                </a:solidFill>
                <a:effectLst/>
                <a:uLnTx/>
                <a:uFillTx/>
                <a:latin typeface="Calibri Light" panose="020F0302020204030204"/>
                <a:ea typeface="+mj-ea"/>
                <a:cs typeface="B Nazanin" panose="00000400000000000000" pitchFamily="2" charset="-78"/>
              </a:rPr>
              <a:t>پیشگیری و کنترل بیماری در جهان و ایران</a:t>
            </a:r>
            <a:endParaRPr lang="en-US" dirty="0"/>
          </a:p>
        </p:txBody>
      </p:sp>
      <p:sp>
        <p:nvSpPr>
          <p:cNvPr id="3" name="Content Placeholder 2">
            <a:extLst>
              <a:ext uri="{FF2B5EF4-FFF2-40B4-BE49-F238E27FC236}">
                <a16:creationId xmlns:a16="http://schemas.microsoft.com/office/drawing/2014/main" id="{26241E44-2916-B41D-F945-1316C91440B5}"/>
              </a:ext>
            </a:extLst>
          </p:cNvPr>
          <p:cNvSpPr>
            <a:spLocks noGrp="1"/>
          </p:cNvSpPr>
          <p:nvPr>
            <p:ph idx="1"/>
          </p:nvPr>
        </p:nvSpPr>
        <p:spPr/>
        <p:txBody>
          <a:bodyPr/>
          <a:lstStyle/>
          <a:p>
            <a:pPr marL="0" indent="0" algn="r" rtl="1">
              <a:lnSpc>
                <a:spcPct val="150000"/>
              </a:lnSpc>
              <a:buNone/>
            </a:pPr>
            <a:r>
              <a:rPr lang="fa-IR" sz="3000" b="1" dirty="0">
                <a:cs typeface="B Nazanin" panose="00000400000000000000" pitchFamily="2" charset="-78"/>
              </a:rPr>
              <a:t>پیشگیری سطح دوم:</a:t>
            </a:r>
          </a:p>
          <a:p>
            <a:pPr marL="0" indent="0" algn="r" rtl="1">
              <a:lnSpc>
                <a:spcPct val="150000"/>
              </a:lnSpc>
              <a:buNone/>
            </a:pPr>
            <a:r>
              <a:rPr lang="fa-IR" sz="3000" b="1" dirty="0">
                <a:solidFill>
                  <a:srgbClr val="D533B6"/>
                </a:solidFill>
                <a:cs typeface="B Nazanin" panose="00000400000000000000" pitchFamily="2" charset="-78"/>
              </a:rPr>
              <a:t>غربالگری سرطان پستان:</a:t>
            </a:r>
          </a:p>
          <a:p>
            <a:pPr algn="r" rtl="1">
              <a:lnSpc>
                <a:spcPct val="150000"/>
              </a:lnSpc>
            </a:pPr>
            <a:r>
              <a:rPr lang="fa-IR" dirty="0">
                <a:cs typeface="B Nazanin" panose="00000400000000000000" pitchFamily="2" charset="-78"/>
              </a:rPr>
              <a:t>شایع ترین سرطان بین خانم ها</a:t>
            </a:r>
          </a:p>
          <a:p>
            <a:pPr algn="r" rtl="1">
              <a:lnSpc>
                <a:spcPct val="150000"/>
              </a:lnSpc>
            </a:pPr>
            <a:r>
              <a:rPr lang="fa-IR" dirty="0">
                <a:cs typeface="B Nazanin" panose="00000400000000000000" pitchFamily="2" charset="-78"/>
              </a:rPr>
              <a:t>دوره ی پیش بالینی نسبتا طولانی</a:t>
            </a:r>
          </a:p>
          <a:p>
            <a:pPr algn="r" rtl="1">
              <a:lnSpc>
                <a:spcPct val="150000"/>
              </a:lnSpc>
            </a:pPr>
            <a:r>
              <a:rPr lang="fa-IR" dirty="0">
                <a:cs typeface="B Nazanin" panose="00000400000000000000" pitchFamily="2" charset="-78"/>
              </a:rPr>
              <a:t>میزان بقا بالا</a:t>
            </a:r>
            <a:endParaRPr lang="en-US" dirty="0">
              <a:cs typeface="B Nazanin" panose="00000400000000000000" pitchFamily="2" charset="-78"/>
            </a:endParaRPr>
          </a:p>
        </p:txBody>
      </p:sp>
      <p:sp>
        <p:nvSpPr>
          <p:cNvPr id="4" name="Footer Placeholder 3">
            <a:extLst>
              <a:ext uri="{FF2B5EF4-FFF2-40B4-BE49-F238E27FC236}">
                <a16:creationId xmlns:a16="http://schemas.microsoft.com/office/drawing/2014/main" id="{78D999F9-B018-2C3D-1826-9EE5255A09F1}"/>
              </a:ext>
            </a:extLst>
          </p:cNvPr>
          <p:cNvSpPr>
            <a:spLocks noGrp="1"/>
          </p:cNvSpPr>
          <p:nvPr>
            <p:ph type="ftr" sz="quarter" idx="11"/>
          </p:nvPr>
        </p:nvSpPr>
        <p:spPr/>
        <p:txBody>
          <a:bodyPr/>
          <a:lstStyle/>
          <a:p>
            <a:r>
              <a:rPr lang="fa-IR"/>
              <a:t>ارائه دهنده: حوریه حیدری</a:t>
            </a:r>
            <a:endParaRPr lang="en-US" dirty="0"/>
          </a:p>
        </p:txBody>
      </p:sp>
      <p:sp>
        <p:nvSpPr>
          <p:cNvPr id="5" name="Slide Number Placeholder 4">
            <a:extLst>
              <a:ext uri="{FF2B5EF4-FFF2-40B4-BE49-F238E27FC236}">
                <a16:creationId xmlns:a16="http://schemas.microsoft.com/office/drawing/2014/main" id="{BD1117A8-4A77-54F1-0952-9B1D3969A5E4}"/>
              </a:ext>
            </a:extLst>
          </p:cNvPr>
          <p:cNvSpPr>
            <a:spLocks noGrp="1"/>
          </p:cNvSpPr>
          <p:nvPr>
            <p:ph type="sldNum" sz="quarter" idx="12"/>
          </p:nvPr>
        </p:nvSpPr>
        <p:spPr/>
        <p:txBody>
          <a:bodyPr/>
          <a:lstStyle/>
          <a:p>
            <a:fld id="{667E566D-FD8B-402E-B9F0-7722C4F4AE61}" type="slidenum">
              <a:rPr lang="en-US" smtClean="0"/>
              <a:t>36</a:t>
            </a:fld>
            <a:endParaRPr lang="en-US" dirty="0"/>
          </a:p>
        </p:txBody>
      </p:sp>
      <p:cxnSp>
        <p:nvCxnSpPr>
          <p:cNvPr id="7" name="Connector: Curved 6">
            <a:extLst>
              <a:ext uri="{FF2B5EF4-FFF2-40B4-BE49-F238E27FC236}">
                <a16:creationId xmlns:a16="http://schemas.microsoft.com/office/drawing/2014/main" id="{BB1F7EC2-B494-7D8E-3960-213B8D1B11BC}"/>
              </a:ext>
            </a:extLst>
          </p:cNvPr>
          <p:cNvCxnSpPr/>
          <p:nvPr/>
        </p:nvCxnSpPr>
        <p:spPr>
          <a:xfrm rot="10800000">
            <a:off x="5619948" y="3275815"/>
            <a:ext cx="1772239" cy="603315"/>
          </a:xfrm>
          <a:prstGeom prst="curvedConnector3">
            <a:avLst/>
          </a:prstGeom>
          <a:ln>
            <a:solidFill>
              <a:srgbClr val="D533B6"/>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9814E5EC-D959-8C93-66FE-6CFC8DEBAC1A}"/>
              </a:ext>
            </a:extLst>
          </p:cNvPr>
          <p:cNvCxnSpPr/>
          <p:nvPr/>
        </p:nvCxnSpPr>
        <p:spPr>
          <a:xfrm rot="10800000">
            <a:off x="4322190" y="4207499"/>
            <a:ext cx="2912883" cy="480767"/>
          </a:xfrm>
          <a:prstGeom prst="curvedConnector3">
            <a:avLst>
              <a:gd name="adj1" fmla="val 42880"/>
            </a:avLst>
          </a:prstGeom>
          <a:ln>
            <a:solidFill>
              <a:srgbClr val="D533B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Curved 10">
            <a:extLst>
              <a:ext uri="{FF2B5EF4-FFF2-40B4-BE49-F238E27FC236}">
                <a16:creationId xmlns:a16="http://schemas.microsoft.com/office/drawing/2014/main" id="{55E8A71B-546E-8F69-EA32-0C924F43C8B8}"/>
              </a:ext>
            </a:extLst>
          </p:cNvPr>
          <p:cNvCxnSpPr/>
          <p:nvPr/>
        </p:nvCxnSpPr>
        <p:spPr>
          <a:xfrm rot="10800000" flipV="1">
            <a:off x="7983718" y="5447222"/>
            <a:ext cx="1494934" cy="725864"/>
          </a:xfrm>
          <a:prstGeom prst="curvedConnector3">
            <a:avLst>
              <a:gd name="adj1" fmla="val 28560"/>
            </a:avLst>
          </a:prstGeom>
          <a:ln>
            <a:solidFill>
              <a:srgbClr val="D533B6"/>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3E44BAC-BF34-C4FF-A1E5-D619DE2FF577}"/>
              </a:ext>
            </a:extLst>
          </p:cNvPr>
          <p:cNvSpPr txBox="1"/>
          <p:nvPr/>
        </p:nvSpPr>
        <p:spPr>
          <a:xfrm>
            <a:off x="2060543" y="3014204"/>
            <a:ext cx="3469064" cy="523220"/>
          </a:xfrm>
          <a:prstGeom prst="rect">
            <a:avLst/>
          </a:prstGeom>
          <a:noFill/>
        </p:spPr>
        <p:txBody>
          <a:bodyPr wrap="square" rtlCol="0">
            <a:spAutoFit/>
          </a:bodyPr>
          <a:lstStyle/>
          <a:p>
            <a:pPr algn="r" rtl="1"/>
            <a:r>
              <a:rPr lang="fa-IR" sz="2800" dirty="0">
                <a:cs typeface="B Nazanin" panose="00000400000000000000" pitchFamily="2" charset="-78"/>
              </a:rPr>
              <a:t>اهمیت ویژه</a:t>
            </a:r>
            <a:endParaRPr lang="en-US" sz="2800" dirty="0">
              <a:cs typeface="B Nazanin" panose="00000400000000000000" pitchFamily="2" charset="-78"/>
            </a:endParaRPr>
          </a:p>
        </p:txBody>
      </p:sp>
      <p:sp>
        <p:nvSpPr>
          <p:cNvPr id="17" name="TextBox 16">
            <a:extLst>
              <a:ext uri="{FF2B5EF4-FFF2-40B4-BE49-F238E27FC236}">
                <a16:creationId xmlns:a16="http://schemas.microsoft.com/office/drawing/2014/main" id="{DFA320FC-3E89-CF21-36A2-EAAB681CA9D2}"/>
              </a:ext>
            </a:extLst>
          </p:cNvPr>
          <p:cNvSpPr txBox="1"/>
          <p:nvPr/>
        </p:nvSpPr>
        <p:spPr>
          <a:xfrm>
            <a:off x="203462" y="3865729"/>
            <a:ext cx="4918434" cy="523220"/>
          </a:xfrm>
          <a:prstGeom prst="rect">
            <a:avLst/>
          </a:prstGeom>
          <a:noFill/>
        </p:spPr>
        <p:txBody>
          <a:bodyPr wrap="square" rtlCol="0">
            <a:spAutoFit/>
          </a:bodyPr>
          <a:lstStyle/>
          <a:p>
            <a:r>
              <a:rPr lang="fa-IR" sz="2800" dirty="0">
                <a:cs typeface="B Nazanin" panose="00000400000000000000" pitchFamily="2" charset="-78"/>
              </a:rPr>
              <a:t>تشخیص زودرس و مناسب غربالگری</a:t>
            </a:r>
            <a:endParaRPr lang="en-US" sz="2800" dirty="0">
              <a:cs typeface="B Nazanin" panose="00000400000000000000" pitchFamily="2" charset="-78"/>
            </a:endParaRPr>
          </a:p>
        </p:txBody>
      </p:sp>
      <p:sp>
        <p:nvSpPr>
          <p:cNvPr id="19" name="TextBox 18">
            <a:extLst>
              <a:ext uri="{FF2B5EF4-FFF2-40B4-BE49-F238E27FC236}">
                <a16:creationId xmlns:a16="http://schemas.microsoft.com/office/drawing/2014/main" id="{108AE636-5E3C-51F0-0CFF-A8387126AC04}"/>
              </a:ext>
            </a:extLst>
          </p:cNvPr>
          <p:cNvSpPr txBox="1"/>
          <p:nvPr/>
        </p:nvSpPr>
        <p:spPr>
          <a:xfrm>
            <a:off x="4476948" y="5792561"/>
            <a:ext cx="3431356" cy="523220"/>
          </a:xfrm>
          <a:prstGeom prst="rect">
            <a:avLst/>
          </a:prstGeom>
          <a:noFill/>
        </p:spPr>
        <p:txBody>
          <a:bodyPr wrap="square" rtlCol="0">
            <a:spAutoFit/>
          </a:bodyPr>
          <a:lstStyle/>
          <a:p>
            <a:pPr algn="r" rtl="1"/>
            <a:r>
              <a:rPr lang="fa-IR" sz="2800" dirty="0">
                <a:cs typeface="B Nazanin" panose="00000400000000000000" pitchFamily="2" charset="-78"/>
              </a:rPr>
              <a:t>مناسب برای غربالگری</a:t>
            </a:r>
            <a:endParaRPr lang="en-US" sz="2800" dirty="0">
              <a:cs typeface="B Nazanin" panose="00000400000000000000" pitchFamily="2" charset="-78"/>
            </a:endParaRPr>
          </a:p>
        </p:txBody>
      </p:sp>
    </p:spTree>
    <p:extLst>
      <p:ext uri="{BB962C8B-B14F-4D97-AF65-F5344CB8AC3E}">
        <p14:creationId xmlns:p14="http://schemas.microsoft.com/office/powerpoint/2010/main" val="24082137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ECB7C-13FE-731B-0C37-2D9711329563}"/>
              </a:ext>
            </a:extLst>
          </p:cNvPr>
          <p:cNvSpPr>
            <a:spLocks noGrp="1"/>
          </p:cNvSpPr>
          <p:nvPr>
            <p:ph type="title"/>
          </p:nvPr>
        </p:nvSpPr>
        <p:spPr/>
        <p:txBody>
          <a:bodyPr/>
          <a:lstStyle/>
          <a:p>
            <a:pPr algn="ctr"/>
            <a:r>
              <a:rPr kumimoji="0" lang="fa-IR" sz="4000" b="0" i="0" u="none" strike="noStrike" kern="1200" cap="none" spc="0" normalizeH="0" baseline="0" noProof="0" dirty="0">
                <a:ln>
                  <a:noFill/>
                </a:ln>
                <a:solidFill>
                  <a:prstClr val="black"/>
                </a:solidFill>
                <a:effectLst/>
                <a:uLnTx/>
                <a:uFillTx/>
                <a:latin typeface="Calibri Light" panose="020F0302020204030204"/>
                <a:ea typeface="+mj-ea"/>
                <a:cs typeface="B Nazanin" panose="00000400000000000000" pitchFamily="2" charset="-78"/>
              </a:rPr>
              <a:t>پیشگیری و کنترل بیماری در جهان و ایران</a:t>
            </a:r>
            <a:endParaRPr lang="en-US" dirty="0"/>
          </a:p>
        </p:txBody>
      </p:sp>
      <p:sp>
        <p:nvSpPr>
          <p:cNvPr id="3" name="Content Placeholder 2">
            <a:extLst>
              <a:ext uri="{FF2B5EF4-FFF2-40B4-BE49-F238E27FC236}">
                <a16:creationId xmlns:a16="http://schemas.microsoft.com/office/drawing/2014/main" id="{7C257E22-F623-6B4E-DCC0-00296A8762D5}"/>
              </a:ext>
            </a:extLst>
          </p:cNvPr>
          <p:cNvSpPr>
            <a:spLocks noGrp="1"/>
          </p:cNvSpPr>
          <p:nvPr>
            <p:ph idx="1"/>
          </p:nvPr>
        </p:nvSpPr>
        <p:spPr/>
        <p:txBody>
          <a:bodyPr>
            <a:normAutofit fontScale="92500" lnSpcReduction="10000"/>
          </a:bodyPr>
          <a:lstStyle/>
          <a:p>
            <a:pPr marL="0" indent="0" algn="r" rtl="1">
              <a:lnSpc>
                <a:spcPct val="150000"/>
              </a:lnSpc>
              <a:buNone/>
            </a:pPr>
            <a:r>
              <a:rPr lang="fa-IR" sz="3200" b="1" dirty="0">
                <a:solidFill>
                  <a:srgbClr val="D533B6"/>
                </a:solidFill>
                <a:cs typeface="B Nazanin" panose="00000400000000000000" pitchFamily="2" charset="-78"/>
              </a:rPr>
              <a:t>خودآزمایی پستان: </a:t>
            </a:r>
          </a:p>
          <a:p>
            <a:pPr marL="0" indent="0" algn="r" rtl="1">
              <a:lnSpc>
                <a:spcPct val="150000"/>
              </a:lnSpc>
              <a:buNone/>
            </a:pPr>
            <a:r>
              <a:rPr lang="fa-IR" dirty="0">
                <a:cs typeface="B Nazanin" panose="00000400000000000000" pitchFamily="2" charset="-78"/>
              </a:rPr>
              <a:t>علیرغم مطالعاتی که سودمندی خودآزمایی پستان را رد می‌کنند، طرفداران و سازمان های آگاهی‌بخشی سرطان پستان همچنان این عمل را تشویق می‌کنند و به دنبال اموزش عموم در مورد اجرای صحیح آن هستند.</a:t>
            </a:r>
          </a:p>
          <a:p>
            <a:pPr marL="0" indent="0" algn="r" rtl="1">
              <a:lnSpc>
                <a:spcPct val="150000"/>
              </a:lnSpc>
              <a:buNone/>
            </a:pPr>
            <a:r>
              <a:rPr lang="fa-IR" dirty="0">
                <a:cs typeface="B Nazanin" panose="00000400000000000000" pitchFamily="2" charset="-78"/>
              </a:rPr>
              <a:t>ولی با این وجود هرگونه ارزیابی خودآزمایی پستان باید شامل این نکته باشد که ادبیات پزشکی فعلی از اثربخشی این عمل پشتیبانی نمی‌کند و اجرای عمومی آن توسط اکثر جوامع پزشکی و آکادمی ها توصیه نمی‌شود.(در دست بررسی بیشتر)</a:t>
            </a:r>
          </a:p>
          <a:p>
            <a:pPr marL="0" indent="0" algn="r" rtl="1">
              <a:lnSpc>
                <a:spcPct val="150000"/>
              </a:lnSpc>
              <a:buNone/>
            </a:pPr>
            <a:endParaRPr lang="en-US" dirty="0">
              <a:cs typeface="B Nazanin" panose="00000400000000000000" pitchFamily="2" charset="-78"/>
            </a:endParaRPr>
          </a:p>
        </p:txBody>
      </p:sp>
      <p:sp>
        <p:nvSpPr>
          <p:cNvPr id="4" name="Footer Placeholder 3">
            <a:extLst>
              <a:ext uri="{FF2B5EF4-FFF2-40B4-BE49-F238E27FC236}">
                <a16:creationId xmlns:a16="http://schemas.microsoft.com/office/drawing/2014/main" id="{0BD77378-A0F4-DE96-44E4-B22E87D12128}"/>
              </a:ext>
            </a:extLst>
          </p:cNvPr>
          <p:cNvSpPr>
            <a:spLocks noGrp="1"/>
          </p:cNvSpPr>
          <p:nvPr>
            <p:ph type="ftr" sz="quarter" idx="11"/>
          </p:nvPr>
        </p:nvSpPr>
        <p:spPr/>
        <p:txBody>
          <a:bodyPr/>
          <a:lstStyle/>
          <a:p>
            <a:r>
              <a:rPr lang="fa-IR" dirty="0"/>
              <a:t>ارائه دهنده: حوریه حیدری</a:t>
            </a:r>
            <a:endParaRPr lang="en-US" dirty="0"/>
          </a:p>
        </p:txBody>
      </p:sp>
      <p:sp>
        <p:nvSpPr>
          <p:cNvPr id="5" name="Slide Number Placeholder 4">
            <a:extLst>
              <a:ext uri="{FF2B5EF4-FFF2-40B4-BE49-F238E27FC236}">
                <a16:creationId xmlns:a16="http://schemas.microsoft.com/office/drawing/2014/main" id="{6DFD45DE-11F4-E989-0B08-11F3B9D8DEE5}"/>
              </a:ext>
            </a:extLst>
          </p:cNvPr>
          <p:cNvSpPr>
            <a:spLocks noGrp="1"/>
          </p:cNvSpPr>
          <p:nvPr>
            <p:ph type="sldNum" sz="quarter" idx="12"/>
          </p:nvPr>
        </p:nvSpPr>
        <p:spPr/>
        <p:txBody>
          <a:bodyPr/>
          <a:lstStyle/>
          <a:p>
            <a:fld id="{667E566D-FD8B-402E-B9F0-7722C4F4AE61}" type="slidenum">
              <a:rPr lang="en-US" smtClean="0"/>
              <a:t>37</a:t>
            </a:fld>
            <a:endParaRPr lang="en-US" dirty="0"/>
          </a:p>
        </p:txBody>
      </p:sp>
    </p:spTree>
    <p:extLst>
      <p:ext uri="{BB962C8B-B14F-4D97-AF65-F5344CB8AC3E}">
        <p14:creationId xmlns:p14="http://schemas.microsoft.com/office/powerpoint/2010/main" val="8978191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971D6-0797-F199-D08B-6C58BE836F71}"/>
              </a:ext>
            </a:extLst>
          </p:cNvPr>
          <p:cNvSpPr>
            <a:spLocks noGrp="1"/>
          </p:cNvSpPr>
          <p:nvPr>
            <p:ph type="title"/>
          </p:nvPr>
        </p:nvSpPr>
        <p:spPr/>
        <p:txBody>
          <a:bodyPr/>
          <a:lstStyle/>
          <a:p>
            <a:pPr algn="ctr"/>
            <a:r>
              <a:rPr kumimoji="0" lang="fa-IR" sz="4000" b="0" i="0" u="none" strike="noStrike" kern="1200" cap="none" spc="0" normalizeH="0" baseline="0" noProof="0" dirty="0">
                <a:ln>
                  <a:noFill/>
                </a:ln>
                <a:solidFill>
                  <a:prstClr val="black"/>
                </a:solidFill>
                <a:effectLst/>
                <a:uLnTx/>
                <a:uFillTx/>
                <a:latin typeface="Calibri Light" panose="020F0302020204030204"/>
                <a:ea typeface="+mj-ea"/>
                <a:cs typeface="B Nazanin" panose="00000400000000000000" pitchFamily="2" charset="-78"/>
              </a:rPr>
              <a:t>پیشگیری و کنترل بیماری در جهان و ایران</a:t>
            </a:r>
            <a:endParaRPr lang="en-US" dirty="0"/>
          </a:p>
        </p:txBody>
      </p:sp>
      <p:sp>
        <p:nvSpPr>
          <p:cNvPr id="3" name="Content Placeholder 2">
            <a:extLst>
              <a:ext uri="{FF2B5EF4-FFF2-40B4-BE49-F238E27FC236}">
                <a16:creationId xmlns:a16="http://schemas.microsoft.com/office/drawing/2014/main" id="{9F4CD6CF-E41A-84B5-F76C-2C7902658FA3}"/>
              </a:ext>
            </a:extLst>
          </p:cNvPr>
          <p:cNvSpPr>
            <a:spLocks noGrp="1"/>
          </p:cNvSpPr>
          <p:nvPr>
            <p:ph idx="1"/>
          </p:nvPr>
        </p:nvSpPr>
        <p:spPr/>
        <p:txBody>
          <a:bodyPr/>
          <a:lstStyle/>
          <a:p>
            <a:pPr marL="0" indent="0" algn="r" rtl="1">
              <a:lnSpc>
                <a:spcPct val="150000"/>
              </a:lnSpc>
              <a:buNone/>
            </a:pPr>
            <a:r>
              <a:rPr lang="fa-IR" dirty="0">
                <a:cs typeface="B Nazanin" panose="00000400000000000000" pitchFamily="2" charset="-78"/>
              </a:rPr>
              <a:t>معاینه بالینی</a:t>
            </a:r>
          </a:p>
          <a:p>
            <a:pPr marL="0" indent="0" algn="r" rtl="1">
              <a:lnSpc>
                <a:spcPct val="150000"/>
              </a:lnSpc>
              <a:buNone/>
            </a:pPr>
            <a:r>
              <a:rPr lang="fa-IR" dirty="0">
                <a:cs typeface="B Nazanin" panose="00000400000000000000" pitchFamily="2" charset="-78"/>
              </a:rPr>
              <a:t>ماموگرافی</a:t>
            </a:r>
          </a:p>
          <a:p>
            <a:pPr marL="0" indent="0" algn="r" rtl="1">
              <a:lnSpc>
                <a:spcPct val="150000"/>
              </a:lnSpc>
              <a:buNone/>
            </a:pPr>
            <a:r>
              <a:rPr lang="fa-IR" dirty="0">
                <a:cs typeface="B Nazanin" panose="00000400000000000000" pitchFamily="2" charset="-78"/>
              </a:rPr>
              <a:t>سونوگرافی</a:t>
            </a:r>
          </a:p>
          <a:p>
            <a:pPr marL="0" indent="0" algn="r" rtl="1">
              <a:lnSpc>
                <a:spcPct val="150000"/>
              </a:lnSpc>
              <a:buNone/>
            </a:pPr>
            <a:r>
              <a:rPr lang="fa-IR" dirty="0">
                <a:cs typeface="B Nazanin" panose="00000400000000000000" pitchFamily="2" charset="-78"/>
              </a:rPr>
              <a:t>ام-آر-آی</a:t>
            </a:r>
            <a:endParaRPr lang="en-US" dirty="0">
              <a:cs typeface="B Nazanin" panose="00000400000000000000" pitchFamily="2" charset="-78"/>
            </a:endParaRPr>
          </a:p>
        </p:txBody>
      </p:sp>
      <p:sp>
        <p:nvSpPr>
          <p:cNvPr id="4" name="Footer Placeholder 3">
            <a:extLst>
              <a:ext uri="{FF2B5EF4-FFF2-40B4-BE49-F238E27FC236}">
                <a16:creationId xmlns:a16="http://schemas.microsoft.com/office/drawing/2014/main" id="{041D9731-A5F0-9B03-ED66-209BC56560EC}"/>
              </a:ext>
            </a:extLst>
          </p:cNvPr>
          <p:cNvSpPr>
            <a:spLocks noGrp="1"/>
          </p:cNvSpPr>
          <p:nvPr>
            <p:ph type="ftr" sz="quarter" idx="11"/>
          </p:nvPr>
        </p:nvSpPr>
        <p:spPr/>
        <p:txBody>
          <a:bodyPr/>
          <a:lstStyle/>
          <a:p>
            <a:r>
              <a:rPr lang="fa-IR"/>
              <a:t>ارائه دهنده: حوریه حیدری</a:t>
            </a:r>
            <a:endParaRPr lang="en-US" dirty="0"/>
          </a:p>
        </p:txBody>
      </p:sp>
      <p:sp>
        <p:nvSpPr>
          <p:cNvPr id="5" name="Slide Number Placeholder 4">
            <a:extLst>
              <a:ext uri="{FF2B5EF4-FFF2-40B4-BE49-F238E27FC236}">
                <a16:creationId xmlns:a16="http://schemas.microsoft.com/office/drawing/2014/main" id="{230D4EB7-6F70-4BA5-F160-607E92B94CE6}"/>
              </a:ext>
            </a:extLst>
          </p:cNvPr>
          <p:cNvSpPr>
            <a:spLocks noGrp="1"/>
          </p:cNvSpPr>
          <p:nvPr>
            <p:ph type="sldNum" sz="quarter" idx="12"/>
          </p:nvPr>
        </p:nvSpPr>
        <p:spPr/>
        <p:txBody>
          <a:bodyPr/>
          <a:lstStyle/>
          <a:p>
            <a:fld id="{667E566D-FD8B-402E-B9F0-7722C4F4AE61}" type="slidenum">
              <a:rPr lang="en-US" smtClean="0"/>
              <a:t>38</a:t>
            </a:fld>
            <a:endParaRPr lang="en-US" dirty="0"/>
          </a:p>
        </p:txBody>
      </p:sp>
    </p:spTree>
    <p:extLst>
      <p:ext uri="{BB962C8B-B14F-4D97-AF65-F5344CB8AC3E}">
        <p14:creationId xmlns:p14="http://schemas.microsoft.com/office/powerpoint/2010/main" val="15442871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A3C9C-28F2-FB4D-696C-947ECA999D74}"/>
              </a:ext>
            </a:extLst>
          </p:cNvPr>
          <p:cNvSpPr>
            <a:spLocks noGrp="1"/>
          </p:cNvSpPr>
          <p:nvPr>
            <p:ph type="title"/>
          </p:nvPr>
        </p:nvSpPr>
        <p:spPr/>
        <p:txBody>
          <a:bodyPr>
            <a:normAutofit/>
          </a:bodyPr>
          <a:lstStyle/>
          <a:p>
            <a:pPr algn="ctr"/>
            <a:r>
              <a:rPr lang="fa-IR" sz="4000" dirty="0">
                <a:cs typeface="B Nazanin" panose="00000400000000000000" pitchFamily="2" charset="-78"/>
              </a:rPr>
              <a:t>برنامه کشوری کنترل و پیشگیری از بیماری</a:t>
            </a:r>
            <a:endParaRPr lang="en-US" sz="4000" dirty="0">
              <a:cs typeface="B Nazanin" panose="00000400000000000000" pitchFamily="2" charset="-78"/>
            </a:endParaRPr>
          </a:p>
        </p:txBody>
      </p:sp>
      <p:sp>
        <p:nvSpPr>
          <p:cNvPr id="3" name="Content Placeholder 2">
            <a:extLst>
              <a:ext uri="{FF2B5EF4-FFF2-40B4-BE49-F238E27FC236}">
                <a16:creationId xmlns:a16="http://schemas.microsoft.com/office/drawing/2014/main" id="{CEF1E847-184A-4971-3EA3-2B5429FF8DDB}"/>
              </a:ext>
            </a:extLst>
          </p:cNvPr>
          <p:cNvSpPr>
            <a:spLocks noGrp="1"/>
          </p:cNvSpPr>
          <p:nvPr>
            <p:ph idx="1"/>
          </p:nvPr>
        </p:nvSpPr>
        <p:spPr/>
        <p:txBody>
          <a:bodyPr/>
          <a:lstStyle/>
          <a:p>
            <a:pPr algn="r" rtl="1"/>
            <a:r>
              <a:rPr lang="fa-IR" dirty="0">
                <a:cs typeface="B Nazanin" panose="00000400000000000000" pitchFamily="2" charset="-78"/>
              </a:rPr>
              <a:t>در حال حاضر برنامه خاصی در سیستم بهداشتی برای غربالگری سرطان پستان وجود ندارد.</a:t>
            </a:r>
            <a:endParaRPr lang="en-US" dirty="0">
              <a:cs typeface="B Nazanin" panose="00000400000000000000" pitchFamily="2" charset="-78"/>
            </a:endParaRPr>
          </a:p>
        </p:txBody>
      </p:sp>
      <p:sp>
        <p:nvSpPr>
          <p:cNvPr id="4" name="Footer Placeholder 3">
            <a:extLst>
              <a:ext uri="{FF2B5EF4-FFF2-40B4-BE49-F238E27FC236}">
                <a16:creationId xmlns:a16="http://schemas.microsoft.com/office/drawing/2014/main" id="{1EC8AB2C-2836-42AC-C9C4-859513F40121}"/>
              </a:ext>
            </a:extLst>
          </p:cNvPr>
          <p:cNvSpPr>
            <a:spLocks noGrp="1"/>
          </p:cNvSpPr>
          <p:nvPr>
            <p:ph type="ftr" sz="quarter" idx="11"/>
          </p:nvPr>
        </p:nvSpPr>
        <p:spPr/>
        <p:txBody>
          <a:bodyPr/>
          <a:lstStyle/>
          <a:p>
            <a:r>
              <a:rPr lang="fa-IR"/>
              <a:t>ارائه دهنده: حوریه حیدری</a:t>
            </a:r>
            <a:endParaRPr lang="en-US" dirty="0"/>
          </a:p>
        </p:txBody>
      </p:sp>
      <p:sp>
        <p:nvSpPr>
          <p:cNvPr id="5" name="Slide Number Placeholder 4">
            <a:extLst>
              <a:ext uri="{FF2B5EF4-FFF2-40B4-BE49-F238E27FC236}">
                <a16:creationId xmlns:a16="http://schemas.microsoft.com/office/drawing/2014/main" id="{DB816EEA-D12F-E876-2EE7-4ED1AC63CADB}"/>
              </a:ext>
            </a:extLst>
          </p:cNvPr>
          <p:cNvSpPr>
            <a:spLocks noGrp="1"/>
          </p:cNvSpPr>
          <p:nvPr>
            <p:ph type="sldNum" sz="quarter" idx="12"/>
          </p:nvPr>
        </p:nvSpPr>
        <p:spPr/>
        <p:txBody>
          <a:bodyPr/>
          <a:lstStyle/>
          <a:p>
            <a:fld id="{667E566D-FD8B-402E-B9F0-7722C4F4AE61}" type="slidenum">
              <a:rPr lang="en-US" smtClean="0"/>
              <a:t>39</a:t>
            </a:fld>
            <a:endParaRPr lang="en-US" dirty="0"/>
          </a:p>
        </p:txBody>
      </p:sp>
    </p:spTree>
    <p:extLst>
      <p:ext uri="{BB962C8B-B14F-4D97-AF65-F5344CB8AC3E}">
        <p14:creationId xmlns:p14="http://schemas.microsoft.com/office/powerpoint/2010/main" val="36717603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94E5-C436-D77A-0602-02EC6010C793}"/>
              </a:ext>
            </a:extLst>
          </p:cNvPr>
          <p:cNvSpPr>
            <a:spLocks noGrp="1"/>
          </p:cNvSpPr>
          <p:nvPr>
            <p:ph type="title"/>
          </p:nvPr>
        </p:nvSpPr>
        <p:spPr/>
        <p:txBody>
          <a:bodyPr>
            <a:normAutofit/>
          </a:bodyPr>
          <a:lstStyle/>
          <a:p>
            <a:pPr algn="ctr"/>
            <a:r>
              <a:rPr lang="fa-IR" sz="4000" dirty="0">
                <a:cs typeface="B Nazanin" panose="00000400000000000000" pitchFamily="2" charset="-78"/>
              </a:rPr>
              <a:t>اپیدمیولوژی توصیفی و تحلیلی در سطح بین المللی</a:t>
            </a:r>
            <a:endParaRPr lang="en-US" sz="4000" dirty="0">
              <a:cs typeface="B Nazanin" panose="00000400000000000000" pitchFamily="2" charset="-78"/>
            </a:endParaRPr>
          </a:p>
        </p:txBody>
      </p:sp>
      <p:sp>
        <p:nvSpPr>
          <p:cNvPr id="3" name="Content Placeholder 2">
            <a:extLst>
              <a:ext uri="{FF2B5EF4-FFF2-40B4-BE49-F238E27FC236}">
                <a16:creationId xmlns:a16="http://schemas.microsoft.com/office/drawing/2014/main" id="{0635D59F-C828-797E-3A35-42DD7174D0BE}"/>
              </a:ext>
            </a:extLst>
          </p:cNvPr>
          <p:cNvSpPr>
            <a:spLocks noGrp="1"/>
          </p:cNvSpPr>
          <p:nvPr>
            <p:ph idx="1"/>
          </p:nvPr>
        </p:nvSpPr>
        <p:spPr/>
        <p:txBody>
          <a:bodyPr/>
          <a:lstStyle/>
          <a:p>
            <a:pPr algn="r" rtl="1">
              <a:lnSpc>
                <a:spcPct val="150000"/>
              </a:lnSpc>
            </a:pPr>
            <a:r>
              <a:rPr lang="fa-IR" dirty="0">
                <a:cs typeface="B Nazanin" panose="00000400000000000000" pitchFamily="2" charset="-78"/>
              </a:rPr>
              <a:t>سرطان پستان شایع ترین سرطان شناخته شده و شایع ترین علت مرگ ناشی از سرطان در خانم‌ها است.</a:t>
            </a:r>
          </a:p>
          <a:p>
            <a:pPr algn="r" rtl="1">
              <a:lnSpc>
                <a:spcPct val="150000"/>
              </a:lnSpc>
            </a:pPr>
            <a:r>
              <a:rPr lang="fa-IR" dirty="0">
                <a:cs typeface="B Nazanin" panose="00000400000000000000" pitchFamily="2" charset="-78"/>
              </a:rPr>
              <a:t>به طور کلی 24/2% از سرطان های تازه تشخیص داده شده و 15% از مرگ ناشی از سرطان را به سرطان پستان منسوب می‌کنند.</a:t>
            </a:r>
          </a:p>
          <a:p>
            <a:pPr algn="r" rtl="1">
              <a:lnSpc>
                <a:spcPct val="150000"/>
              </a:lnSpc>
            </a:pPr>
            <a:endParaRPr lang="en-US" dirty="0">
              <a:cs typeface="B Nazanin" panose="00000400000000000000" pitchFamily="2" charset="-78"/>
            </a:endParaRPr>
          </a:p>
        </p:txBody>
      </p:sp>
      <p:sp>
        <p:nvSpPr>
          <p:cNvPr id="4" name="Footer Placeholder 3">
            <a:extLst>
              <a:ext uri="{FF2B5EF4-FFF2-40B4-BE49-F238E27FC236}">
                <a16:creationId xmlns:a16="http://schemas.microsoft.com/office/drawing/2014/main" id="{B56A5253-A2C4-A503-42F0-7E66BDA244A8}"/>
              </a:ext>
            </a:extLst>
          </p:cNvPr>
          <p:cNvSpPr>
            <a:spLocks noGrp="1"/>
          </p:cNvSpPr>
          <p:nvPr>
            <p:ph type="ftr" sz="quarter" idx="11"/>
          </p:nvPr>
        </p:nvSpPr>
        <p:spPr/>
        <p:txBody>
          <a:bodyPr/>
          <a:lstStyle/>
          <a:p>
            <a:r>
              <a:rPr lang="fa-IR" dirty="0"/>
              <a:t>ارائه دهنده: حوریه حیدری</a:t>
            </a:r>
            <a:endParaRPr lang="en-US" dirty="0"/>
          </a:p>
        </p:txBody>
      </p:sp>
      <p:sp>
        <p:nvSpPr>
          <p:cNvPr id="5" name="Slide Number Placeholder 4">
            <a:extLst>
              <a:ext uri="{FF2B5EF4-FFF2-40B4-BE49-F238E27FC236}">
                <a16:creationId xmlns:a16="http://schemas.microsoft.com/office/drawing/2014/main" id="{2F9AF357-F7FF-788B-F86D-60D2E7F97E67}"/>
              </a:ext>
            </a:extLst>
          </p:cNvPr>
          <p:cNvSpPr>
            <a:spLocks noGrp="1"/>
          </p:cNvSpPr>
          <p:nvPr>
            <p:ph type="sldNum" sz="quarter" idx="12"/>
          </p:nvPr>
        </p:nvSpPr>
        <p:spPr/>
        <p:txBody>
          <a:bodyPr/>
          <a:lstStyle/>
          <a:p>
            <a:fld id="{667E566D-FD8B-402E-B9F0-7722C4F4AE61}" type="slidenum">
              <a:rPr lang="en-US" smtClean="0"/>
              <a:t>4</a:t>
            </a:fld>
            <a:endParaRPr lang="en-US" dirty="0"/>
          </a:p>
        </p:txBody>
      </p:sp>
    </p:spTree>
    <p:extLst>
      <p:ext uri="{BB962C8B-B14F-4D97-AF65-F5344CB8AC3E}">
        <p14:creationId xmlns:p14="http://schemas.microsoft.com/office/powerpoint/2010/main" val="41672902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DF011-7D55-38BA-CE1B-D376369DE6D5}"/>
              </a:ext>
            </a:extLst>
          </p:cNvPr>
          <p:cNvSpPr>
            <a:spLocks noGrp="1"/>
          </p:cNvSpPr>
          <p:nvPr>
            <p:ph type="title"/>
          </p:nvPr>
        </p:nvSpPr>
        <p:spPr>
          <a:xfrm>
            <a:off x="838200" y="2998172"/>
            <a:ext cx="10515600" cy="1325563"/>
          </a:xfrm>
        </p:spPr>
        <p:txBody>
          <a:bodyPr>
            <a:noAutofit/>
          </a:bodyPr>
          <a:lstStyle/>
          <a:p>
            <a:pPr marL="228600" marR="0" lvl="0" indent="-228600" algn="ctr" defTabSz="914400" rtl="0" eaLnBrk="1" fontAlgn="auto" latinLnBrk="0" hangingPunct="1">
              <a:lnSpc>
                <a:spcPct val="90000"/>
              </a:lnSpc>
              <a:spcBef>
                <a:spcPts val="1000"/>
              </a:spcBef>
              <a:spcAft>
                <a:spcPts val="0"/>
              </a:spcAft>
              <a:tabLst/>
              <a:defRPr/>
            </a:pPr>
            <a:r>
              <a:rPr kumimoji="0" lang="fa-IR" sz="80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سپاس از توجه شما</a:t>
            </a:r>
            <a:br>
              <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br>
            <a:endParaRPr lang="en-US" sz="8000" dirty="0">
              <a:cs typeface="B Nazanin" panose="00000400000000000000" pitchFamily="2" charset="-78"/>
            </a:endParaRPr>
          </a:p>
        </p:txBody>
      </p:sp>
      <p:sp>
        <p:nvSpPr>
          <p:cNvPr id="4" name="Footer Placeholder 3">
            <a:extLst>
              <a:ext uri="{FF2B5EF4-FFF2-40B4-BE49-F238E27FC236}">
                <a16:creationId xmlns:a16="http://schemas.microsoft.com/office/drawing/2014/main" id="{40F1D719-526D-291D-A3E0-D986DBFF23EE}"/>
              </a:ext>
            </a:extLst>
          </p:cNvPr>
          <p:cNvSpPr>
            <a:spLocks noGrp="1"/>
          </p:cNvSpPr>
          <p:nvPr>
            <p:ph type="ftr" sz="quarter" idx="11"/>
          </p:nvPr>
        </p:nvSpPr>
        <p:spPr/>
        <p:txBody>
          <a:bodyPr/>
          <a:lstStyle/>
          <a:p>
            <a:r>
              <a:rPr lang="fa-IR"/>
              <a:t>ارائه دهنده: حوریه حیدری</a:t>
            </a:r>
            <a:endParaRPr lang="en-US" dirty="0"/>
          </a:p>
        </p:txBody>
      </p:sp>
      <p:sp>
        <p:nvSpPr>
          <p:cNvPr id="5" name="Slide Number Placeholder 4">
            <a:extLst>
              <a:ext uri="{FF2B5EF4-FFF2-40B4-BE49-F238E27FC236}">
                <a16:creationId xmlns:a16="http://schemas.microsoft.com/office/drawing/2014/main" id="{0496AF65-C811-F5E3-670A-16C217A35C2C}"/>
              </a:ext>
            </a:extLst>
          </p:cNvPr>
          <p:cNvSpPr>
            <a:spLocks noGrp="1"/>
          </p:cNvSpPr>
          <p:nvPr>
            <p:ph type="sldNum" sz="quarter" idx="12"/>
          </p:nvPr>
        </p:nvSpPr>
        <p:spPr/>
        <p:txBody>
          <a:bodyPr/>
          <a:lstStyle/>
          <a:p>
            <a:fld id="{667E566D-FD8B-402E-B9F0-7722C4F4AE61}" type="slidenum">
              <a:rPr lang="en-US" smtClean="0"/>
              <a:t>40</a:t>
            </a:fld>
            <a:endParaRPr lang="en-US" dirty="0"/>
          </a:p>
        </p:txBody>
      </p:sp>
    </p:spTree>
    <p:extLst>
      <p:ext uri="{BB962C8B-B14F-4D97-AF65-F5344CB8AC3E}">
        <p14:creationId xmlns:p14="http://schemas.microsoft.com/office/powerpoint/2010/main" val="25358443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63319F9-FC1A-6AAB-2BC7-896406B2DE9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00" t="-626" r="21123" b="7886"/>
          <a:stretch/>
        </p:blipFill>
        <p:spPr>
          <a:xfrm>
            <a:off x="4303643" y="304458"/>
            <a:ext cx="7888357" cy="5887621"/>
          </a:xfrm>
        </p:spPr>
      </p:pic>
      <p:pic>
        <p:nvPicPr>
          <p:cNvPr id="6" name="Picture 5">
            <a:extLst>
              <a:ext uri="{FF2B5EF4-FFF2-40B4-BE49-F238E27FC236}">
                <a16:creationId xmlns:a16="http://schemas.microsoft.com/office/drawing/2014/main" id="{2C5807B6-6EEC-BAA2-31A7-FCF76211414B}"/>
              </a:ext>
            </a:extLst>
          </p:cNvPr>
          <p:cNvPicPr>
            <a:picLocks noChangeAspect="1"/>
          </p:cNvPicPr>
          <p:nvPr/>
        </p:nvPicPr>
        <p:blipFill>
          <a:blip r:embed="rId4"/>
          <a:srcRect l="20088" t="5601" r="11166" b="5830"/>
          <a:stretch/>
        </p:blipFill>
        <p:spPr>
          <a:xfrm>
            <a:off x="18564" y="745435"/>
            <a:ext cx="5997600" cy="5446644"/>
          </a:xfrm>
          <a:prstGeom prst="rect">
            <a:avLst/>
          </a:prstGeom>
        </p:spPr>
      </p:pic>
      <p:sp>
        <p:nvSpPr>
          <p:cNvPr id="2" name="Footer Placeholder 1">
            <a:extLst>
              <a:ext uri="{FF2B5EF4-FFF2-40B4-BE49-F238E27FC236}">
                <a16:creationId xmlns:a16="http://schemas.microsoft.com/office/drawing/2014/main" id="{11B2E750-6C23-2BD5-D411-B6ECB29545E8}"/>
              </a:ext>
            </a:extLst>
          </p:cNvPr>
          <p:cNvSpPr>
            <a:spLocks noGrp="1"/>
          </p:cNvSpPr>
          <p:nvPr>
            <p:ph type="ftr" sz="quarter" idx="11"/>
          </p:nvPr>
        </p:nvSpPr>
        <p:spPr/>
        <p:txBody>
          <a:bodyPr/>
          <a:lstStyle/>
          <a:p>
            <a:r>
              <a:rPr lang="fa-IR"/>
              <a:t>ارائه دهنده: حوریه حیدری</a:t>
            </a:r>
            <a:endParaRPr lang="en-US" dirty="0"/>
          </a:p>
        </p:txBody>
      </p:sp>
      <p:sp>
        <p:nvSpPr>
          <p:cNvPr id="3" name="Slide Number Placeholder 2">
            <a:extLst>
              <a:ext uri="{FF2B5EF4-FFF2-40B4-BE49-F238E27FC236}">
                <a16:creationId xmlns:a16="http://schemas.microsoft.com/office/drawing/2014/main" id="{1540DD54-0F56-1005-E890-9E2C3B4B3173}"/>
              </a:ext>
            </a:extLst>
          </p:cNvPr>
          <p:cNvSpPr>
            <a:spLocks noGrp="1"/>
          </p:cNvSpPr>
          <p:nvPr>
            <p:ph type="sldNum" sz="quarter" idx="12"/>
          </p:nvPr>
        </p:nvSpPr>
        <p:spPr/>
        <p:txBody>
          <a:bodyPr/>
          <a:lstStyle/>
          <a:p>
            <a:fld id="{667E566D-FD8B-402E-B9F0-7722C4F4AE61}" type="slidenum">
              <a:rPr lang="en-US" smtClean="0"/>
              <a:t>5</a:t>
            </a:fld>
            <a:endParaRPr lang="en-US" dirty="0"/>
          </a:p>
        </p:txBody>
      </p:sp>
      <p:sp>
        <p:nvSpPr>
          <p:cNvPr id="4" name="TextBox 3">
            <a:extLst>
              <a:ext uri="{FF2B5EF4-FFF2-40B4-BE49-F238E27FC236}">
                <a16:creationId xmlns:a16="http://schemas.microsoft.com/office/drawing/2014/main" id="{ECDB1014-FD4E-35F8-40FA-775F23F2EF6E}"/>
              </a:ext>
            </a:extLst>
          </p:cNvPr>
          <p:cNvSpPr txBox="1"/>
          <p:nvPr/>
        </p:nvSpPr>
        <p:spPr>
          <a:xfrm>
            <a:off x="2422691" y="6235262"/>
            <a:ext cx="792636" cy="369332"/>
          </a:xfrm>
          <a:prstGeom prst="rect">
            <a:avLst/>
          </a:prstGeom>
          <a:noFill/>
        </p:spPr>
        <p:txBody>
          <a:bodyPr wrap="square" rtlCol="0">
            <a:spAutoFit/>
          </a:bodyPr>
          <a:lstStyle/>
          <a:p>
            <a:r>
              <a:rPr lang="en-US" dirty="0"/>
              <a:t>world</a:t>
            </a:r>
          </a:p>
        </p:txBody>
      </p:sp>
      <p:sp>
        <p:nvSpPr>
          <p:cNvPr id="7" name="TextBox 6">
            <a:extLst>
              <a:ext uri="{FF2B5EF4-FFF2-40B4-BE49-F238E27FC236}">
                <a16:creationId xmlns:a16="http://schemas.microsoft.com/office/drawing/2014/main" id="{2C298D46-AD5A-D5B4-597B-7D1E4F5E895C}"/>
              </a:ext>
            </a:extLst>
          </p:cNvPr>
          <p:cNvSpPr txBox="1"/>
          <p:nvPr/>
        </p:nvSpPr>
        <p:spPr>
          <a:xfrm>
            <a:off x="9464511" y="6198633"/>
            <a:ext cx="1257693" cy="369332"/>
          </a:xfrm>
          <a:prstGeom prst="rect">
            <a:avLst/>
          </a:prstGeom>
          <a:noFill/>
        </p:spPr>
        <p:txBody>
          <a:bodyPr wrap="square" rtlCol="0">
            <a:spAutoFit/>
          </a:bodyPr>
          <a:lstStyle/>
          <a:p>
            <a:r>
              <a:rPr lang="en-US" dirty="0" err="1"/>
              <a:t>iran</a:t>
            </a:r>
            <a:endParaRPr lang="en-US" dirty="0"/>
          </a:p>
        </p:txBody>
      </p:sp>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776EC679-C54B-8353-5E35-F5A2ACA60697}"/>
                  </a:ext>
                </a:extLst>
              </p14:cNvPr>
              <p14:cNvContentPartPr/>
              <p14:nvPr/>
            </p14:nvContentPartPr>
            <p14:xfrm>
              <a:off x="4865578" y="545385"/>
              <a:ext cx="1108080" cy="200880"/>
            </p14:xfrm>
          </p:contentPart>
        </mc:Choice>
        <mc:Fallback xmlns="">
          <p:pic>
            <p:nvPicPr>
              <p:cNvPr id="8" name="Ink 7">
                <a:extLst>
                  <a:ext uri="{FF2B5EF4-FFF2-40B4-BE49-F238E27FC236}">
                    <a16:creationId xmlns:a16="http://schemas.microsoft.com/office/drawing/2014/main" id="{776EC679-C54B-8353-5E35-F5A2ACA60697}"/>
                  </a:ext>
                </a:extLst>
              </p:cNvPr>
              <p:cNvPicPr/>
              <p:nvPr/>
            </p:nvPicPr>
            <p:blipFill>
              <a:blip r:embed="rId6"/>
              <a:stretch>
                <a:fillRect/>
              </a:stretch>
            </p:blipFill>
            <p:spPr>
              <a:xfrm>
                <a:off x="4856578" y="536745"/>
                <a:ext cx="11257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BEC0DFE0-E96B-A97F-D46E-4FE41EB66462}"/>
                  </a:ext>
                </a:extLst>
              </p14:cNvPr>
              <p14:cNvContentPartPr/>
              <p14:nvPr/>
            </p14:nvContentPartPr>
            <p14:xfrm>
              <a:off x="4332418" y="540345"/>
              <a:ext cx="306360" cy="171000"/>
            </p14:xfrm>
          </p:contentPart>
        </mc:Choice>
        <mc:Fallback xmlns="">
          <p:pic>
            <p:nvPicPr>
              <p:cNvPr id="11" name="Ink 10">
                <a:extLst>
                  <a:ext uri="{FF2B5EF4-FFF2-40B4-BE49-F238E27FC236}">
                    <a16:creationId xmlns:a16="http://schemas.microsoft.com/office/drawing/2014/main" id="{BEC0DFE0-E96B-A97F-D46E-4FE41EB66462}"/>
                  </a:ext>
                </a:extLst>
              </p:cNvPr>
              <p:cNvPicPr/>
              <p:nvPr/>
            </p:nvPicPr>
            <p:blipFill>
              <a:blip r:embed="rId8"/>
              <a:stretch>
                <a:fillRect/>
              </a:stretch>
            </p:blipFill>
            <p:spPr>
              <a:xfrm>
                <a:off x="4323418" y="531705"/>
                <a:ext cx="3240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992FAD2B-A038-B694-7E2A-D2042F3CDB58}"/>
                  </a:ext>
                </a:extLst>
              </p14:cNvPr>
              <p14:cNvContentPartPr/>
              <p14:nvPr/>
            </p14:nvContentPartPr>
            <p14:xfrm rot="-1769924">
              <a:off x="4695455" y="564731"/>
              <a:ext cx="220726" cy="213308"/>
            </p14:xfrm>
          </p:contentPart>
        </mc:Choice>
        <mc:Fallback xmlns="">
          <p:pic>
            <p:nvPicPr>
              <p:cNvPr id="14" name="Ink 13">
                <a:extLst>
                  <a:ext uri="{FF2B5EF4-FFF2-40B4-BE49-F238E27FC236}">
                    <a16:creationId xmlns:a16="http://schemas.microsoft.com/office/drawing/2014/main" id="{992FAD2B-A038-B694-7E2A-D2042F3CDB58}"/>
                  </a:ext>
                </a:extLst>
              </p:cNvPr>
              <p:cNvPicPr/>
              <p:nvPr/>
            </p:nvPicPr>
            <p:blipFill>
              <a:blip r:embed="rId10"/>
              <a:stretch>
                <a:fillRect/>
              </a:stretch>
            </p:blipFill>
            <p:spPr>
              <a:xfrm rot="-1769924">
                <a:off x="4686453" y="555723"/>
                <a:ext cx="238370" cy="23096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D9F88DF9-E88F-CBB2-BAD7-9DA001D94A59}"/>
                  </a:ext>
                </a:extLst>
              </p14:cNvPr>
              <p14:cNvContentPartPr/>
              <p14:nvPr/>
            </p14:nvContentPartPr>
            <p14:xfrm>
              <a:off x="4654978" y="593625"/>
              <a:ext cx="378360" cy="72720"/>
            </p14:xfrm>
          </p:contentPart>
        </mc:Choice>
        <mc:Fallback xmlns="">
          <p:pic>
            <p:nvPicPr>
              <p:cNvPr id="16" name="Ink 15">
                <a:extLst>
                  <a:ext uri="{FF2B5EF4-FFF2-40B4-BE49-F238E27FC236}">
                    <a16:creationId xmlns:a16="http://schemas.microsoft.com/office/drawing/2014/main" id="{D9F88DF9-E88F-CBB2-BAD7-9DA001D94A59}"/>
                  </a:ext>
                </a:extLst>
              </p:cNvPr>
              <p:cNvPicPr/>
              <p:nvPr/>
            </p:nvPicPr>
            <p:blipFill>
              <a:blip r:embed="rId12"/>
              <a:stretch>
                <a:fillRect/>
              </a:stretch>
            </p:blipFill>
            <p:spPr>
              <a:xfrm>
                <a:off x="4645978" y="584985"/>
                <a:ext cx="396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 16">
                <a:extLst>
                  <a:ext uri="{FF2B5EF4-FFF2-40B4-BE49-F238E27FC236}">
                    <a16:creationId xmlns:a16="http://schemas.microsoft.com/office/drawing/2014/main" id="{0D3CDB9A-AF46-A3D2-5851-318B637324A9}"/>
                  </a:ext>
                </a:extLst>
              </p14:cNvPr>
              <p14:cNvContentPartPr/>
              <p14:nvPr/>
            </p14:nvContentPartPr>
            <p14:xfrm>
              <a:off x="4462018" y="611985"/>
              <a:ext cx="796320" cy="76680"/>
            </p14:xfrm>
          </p:contentPart>
        </mc:Choice>
        <mc:Fallback xmlns="">
          <p:pic>
            <p:nvPicPr>
              <p:cNvPr id="17" name="Ink 16">
                <a:extLst>
                  <a:ext uri="{FF2B5EF4-FFF2-40B4-BE49-F238E27FC236}">
                    <a16:creationId xmlns:a16="http://schemas.microsoft.com/office/drawing/2014/main" id="{0D3CDB9A-AF46-A3D2-5851-318B637324A9}"/>
                  </a:ext>
                </a:extLst>
              </p:cNvPr>
              <p:cNvPicPr/>
              <p:nvPr/>
            </p:nvPicPr>
            <p:blipFill>
              <a:blip r:embed="rId14"/>
              <a:stretch>
                <a:fillRect/>
              </a:stretch>
            </p:blipFill>
            <p:spPr>
              <a:xfrm>
                <a:off x="4453018" y="603345"/>
                <a:ext cx="8139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Ink 18">
                <a:extLst>
                  <a:ext uri="{FF2B5EF4-FFF2-40B4-BE49-F238E27FC236}">
                    <a16:creationId xmlns:a16="http://schemas.microsoft.com/office/drawing/2014/main" id="{45CCC4FE-28F6-BB47-3665-DC14E83FB306}"/>
                  </a:ext>
                </a:extLst>
              </p14:cNvPr>
              <p14:cNvContentPartPr/>
              <p14:nvPr/>
            </p14:nvContentPartPr>
            <p14:xfrm>
              <a:off x="4571818" y="612345"/>
              <a:ext cx="556560" cy="159120"/>
            </p14:xfrm>
          </p:contentPart>
        </mc:Choice>
        <mc:Fallback xmlns="">
          <p:pic>
            <p:nvPicPr>
              <p:cNvPr id="19" name="Ink 18">
                <a:extLst>
                  <a:ext uri="{FF2B5EF4-FFF2-40B4-BE49-F238E27FC236}">
                    <a16:creationId xmlns:a16="http://schemas.microsoft.com/office/drawing/2014/main" id="{45CCC4FE-28F6-BB47-3665-DC14E83FB306}"/>
                  </a:ext>
                </a:extLst>
              </p:cNvPr>
              <p:cNvPicPr/>
              <p:nvPr/>
            </p:nvPicPr>
            <p:blipFill>
              <a:blip r:embed="rId16"/>
              <a:stretch>
                <a:fillRect/>
              </a:stretch>
            </p:blipFill>
            <p:spPr>
              <a:xfrm>
                <a:off x="4562818" y="603705"/>
                <a:ext cx="574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id="{B5CABAB7-AB79-0DC3-2A98-8C9AF72A3811}"/>
                  </a:ext>
                </a:extLst>
              </p14:cNvPr>
              <p14:cNvContentPartPr/>
              <p14:nvPr/>
            </p14:nvContentPartPr>
            <p14:xfrm>
              <a:off x="4438618" y="614145"/>
              <a:ext cx="140400" cy="121680"/>
            </p14:xfrm>
          </p:contentPart>
        </mc:Choice>
        <mc:Fallback xmlns="">
          <p:pic>
            <p:nvPicPr>
              <p:cNvPr id="20" name="Ink 19">
                <a:extLst>
                  <a:ext uri="{FF2B5EF4-FFF2-40B4-BE49-F238E27FC236}">
                    <a16:creationId xmlns:a16="http://schemas.microsoft.com/office/drawing/2014/main" id="{B5CABAB7-AB79-0DC3-2A98-8C9AF72A3811}"/>
                  </a:ext>
                </a:extLst>
              </p:cNvPr>
              <p:cNvPicPr/>
              <p:nvPr/>
            </p:nvPicPr>
            <p:blipFill>
              <a:blip r:embed="rId18"/>
              <a:stretch>
                <a:fillRect/>
              </a:stretch>
            </p:blipFill>
            <p:spPr>
              <a:xfrm>
                <a:off x="4429978" y="605145"/>
                <a:ext cx="158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C68CD399-8694-D266-80CC-393E880950FE}"/>
                  </a:ext>
                </a:extLst>
              </p14:cNvPr>
              <p14:cNvContentPartPr/>
              <p14:nvPr/>
            </p14:nvContentPartPr>
            <p14:xfrm>
              <a:off x="4553098" y="612345"/>
              <a:ext cx="741240" cy="89640"/>
            </p14:xfrm>
          </p:contentPart>
        </mc:Choice>
        <mc:Fallback xmlns="">
          <p:pic>
            <p:nvPicPr>
              <p:cNvPr id="21" name="Ink 20">
                <a:extLst>
                  <a:ext uri="{FF2B5EF4-FFF2-40B4-BE49-F238E27FC236}">
                    <a16:creationId xmlns:a16="http://schemas.microsoft.com/office/drawing/2014/main" id="{C68CD399-8694-D266-80CC-393E880950FE}"/>
                  </a:ext>
                </a:extLst>
              </p:cNvPr>
              <p:cNvPicPr/>
              <p:nvPr/>
            </p:nvPicPr>
            <p:blipFill>
              <a:blip r:embed="rId20"/>
              <a:stretch>
                <a:fillRect/>
              </a:stretch>
            </p:blipFill>
            <p:spPr>
              <a:xfrm>
                <a:off x="4490098" y="549705"/>
                <a:ext cx="8668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Ink 22">
                <a:extLst>
                  <a:ext uri="{FF2B5EF4-FFF2-40B4-BE49-F238E27FC236}">
                    <a16:creationId xmlns:a16="http://schemas.microsoft.com/office/drawing/2014/main" id="{7BD54F53-0F41-C422-B14C-FCA855196C48}"/>
                  </a:ext>
                </a:extLst>
              </p14:cNvPr>
              <p14:cNvContentPartPr/>
              <p14:nvPr/>
            </p14:nvContentPartPr>
            <p14:xfrm>
              <a:off x="5080858" y="602985"/>
              <a:ext cx="226440" cy="103680"/>
            </p14:xfrm>
          </p:contentPart>
        </mc:Choice>
        <mc:Fallback xmlns="">
          <p:pic>
            <p:nvPicPr>
              <p:cNvPr id="23" name="Ink 22">
                <a:extLst>
                  <a:ext uri="{FF2B5EF4-FFF2-40B4-BE49-F238E27FC236}">
                    <a16:creationId xmlns:a16="http://schemas.microsoft.com/office/drawing/2014/main" id="{7BD54F53-0F41-C422-B14C-FCA855196C48}"/>
                  </a:ext>
                </a:extLst>
              </p:cNvPr>
              <p:cNvPicPr/>
              <p:nvPr/>
            </p:nvPicPr>
            <p:blipFill>
              <a:blip r:embed="rId22"/>
              <a:stretch>
                <a:fillRect/>
              </a:stretch>
            </p:blipFill>
            <p:spPr>
              <a:xfrm>
                <a:off x="5017858" y="540345"/>
                <a:ext cx="352080" cy="229320"/>
              </a:xfrm>
              <a:prstGeom prst="rect">
                <a:avLst/>
              </a:prstGeom>
            </p:spPr>
          </p:pic>
        </mc:Fallback>
      </mc:AlternateContent>
      <p:sp>
        <p:nvSpPr>
          <p:cNvPr id="24" name="Rectangle 23">
            <a:extLst>
              <a:ext uri="{FF2B5EF4-FFF2-40B4-BE49-F238E27FC236}">
                <a16:creationId xmlns:a16="http://schemas.microsoft.com/office/drawing/2014/main" id="{3DA12ECB-AA86-721A-6FF8-DAEEFCFAEF53}"/>
              </a:ext>
            </a:extLst>
          </p:cNvPr>
          <p:cNvSpPr/>
          <p:nvPr/>
        </p:nvSpPr>
        <p:spPr>
          <a:xfrm>
            <a:off x="4332418" y="540345"/>
            <a:ext cx="1641240" cy="321662"/>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930481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B0DD42BB-C692-74AB-FE8F-5EABB27A000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9354" b="7030"/>
          <a:stretch/>
        </p:blipFill>
        <p:spPr>
          <a:xfrm>
            <a:off x="0" y="94593"/>
            <a:ext cx="9571383" cy="6763407"/>
          </a:xfrm>
        </p:spPr>
      </p:pic>
      <p:sp>
        <p:nvSpPr>
          <p:cNvPr id="3" name="TextBox 2">
            <a:extLst>
              <a:ext uri="{FF2B5EF4-FFF2-40B4-BE49-F238E27FC236}">
                <a16:creationId xmlns:a16="http://schemas.microsoft.com/office/drawing/2014/main" id="{79F1E37F-1BC9-6F4E-8FAC-F03EBD7D11E2}"/>
              </a:ext>
            </a:extLst>
          </p:cNvPr>
          <p:cNvSpPr txBox="1"/>
          <p:nvPr/>
        </p:nvSpPr>
        <p:spPr>
          <a:xfrm>
            <a:off x="9223513" y="1600199"/>
            <a:ext cx="3866321" cy="3416320"/>
          </a:xfrm>
          <a:prstGeom prst="rect">
            <a:avLst/>
          </a:prstGeom>
          <a:noFill/>
        </p:spPr>
        <p:txBody>
          <a:bodyPr wrap="square" rtlCol="0">
            <a:spAutoFit/>
          </a:bodyPr>
          <a:lstStyle/>
          <a:p>
            <a:pPr marL="514350" indent="-514350">
              <a:lnSpc>
                <a:spcPct val="150000"/>
              </a:lnSpc>
              <a:buFont typeface="+mj-lt"/>
              <a:buAutoNum type="arabicPeriod"/>
            </a:pPr>
            <a:r>
              <a:rPr lang="en-US" sz="2400" dirty="0">
                <a:latin typeface="Arabic Typesetting" panose="03020402040406030203" pitchFamily="66" charset="-78"/>
                <a:cs typeface="Arabic Typesetting" panose="03020402040406030203" pitchFamily="66" charset="-78"/>
              </a:rPr>
              <a:t>Low HDI</a:t>
            </a:r>
          </a:p>
          <a:p>
            <a:pPr marL="514350" indent="-514350">
              <a:lnSpc>
                <a:spcPct val="150000"/>
              </a:lnSpc>
              <a:buFont typeface="+mj-lt"/>
              <a:buAutoNum type="arabicPeriod"/>
            </a:pPr>
            <a:r>
              <a:rPr lang="en-US" sz="2400" dirty="0">
                <a:latin typeface="Arabic Typesetting" panose="03020402040406030203" pitchFamily="66" charset="-78"/>
                <a:cs typeface="Arabic Typesetting" panose="03020402040406030203" pitchFamily="66" charset="-78"/>
              </a:rPr>
              <a:t>Medium HDI</a:t>
            </a:r>
          </a:p>
          <a:p>
            <a:pPr marL="514350" indent="-514350">
              <a:lnSpc>
                <a:spcPct val="150000"/>
              </a:lnSpc>
              <a:buFont typeface="+mj-lt"/>
              <a:buAutoNum type="arabicPeriod"/>
            </a:pPr>
            <a:r>
              <a:rPr lang="en-US" sz="2400" dirty="0">
                <a:latin typeface="Arabic Typesetting" panose="03020402040406030203" pitchFamily="66" charset="-78"/>
                <a:cs typeface="Arabic Typesetting" panose="03020402040406030203" pitchFamily="66" charset="-78"/>
              </a:rPr>
              <a:t>Medium HDI(but </a:t>
            </a:r>
            <a:r>
              <a:rPr lang="en-US" sz="2400" dirty="0" err="1">
                <a:latin typeface="Arabic Typesetting" panose="03020402040406030203" pitchFamily="66" charset="-78"/>
                <a:cs typeface="Arabic Typesetting" panose="03020402040406030203" pitchFamily="66" charset="-78"/>
              </a:rPr>
              <a:t>india</a:t>
            </a:r>
            <a:r>
              <a:rPr lang="en-US" sz="2400" dirty="0">
                <a:latin typeface="Arabic Typesetting" panose="03020402040406030203" pitchFamily="66" charset="-78"/>
                <a:cs typeface="Arabic Typesetting" panose="03020402040406030203" pitchFamily="66" charset="-78"/>
              </a:rPr>
              <a:t>)</a:t>
            </a:r>
          </a:p>
          <a:p>
            <a:pPr marL="514350" indent="-514350">
              <a:lnSpc>
                <a:spcPct val="150000"/>
              </a:lnSpc>
              <a:buFont typeface="+mj-lt"/>
              <a:buAutoNum type="arabicPeriod"/>
            </a:pPr>
            <a:r>
              <a:rPr lang="en-US" sz="2400" dirty="0">
                <a:latin typeface="Arabic Typesetting" panose="03020402040406030203" pitchFamily="66" charset="-78"/>
                <a:cs typeface="Arabic Typesetting" panose="03020402040406030203" pitchFamily="66" charset="-78"/>
              </a:rPr>
              <a:t>High HDI (but </a:t>
            </a:r>
            <a:r>
              <a:rPr lang="en-US" sz="2400" dirty="0" err="1">
                <a:latin typeface="Arabic Typesetting" panose="03020402040406030203" pitchFamily="66" charset="-78"/>
                <a:cs typeface="Arabic Typesetting" panose="03020402040406030203" pitchFamily="66" charset="-78"/>
              </a:rPr>
              <a:t>china</a:t>
            </a:r>
            <a:r>
              <a:rPr lang="en-US" sz="2400" dirty="0">
                <a:latin typeface="Arabic Typesetting" panose="03020402040406030203" pitchFamily="66" charset="-78"/>
                <a:cs typeface="Arabic Typesetting" panose="03020402040406030203" pitchFamily="66" charset="-78"/>
              </a:rPr>
              <a:t>)</a:t>
            </a:r>
          </a:p>
          <a:p>
            <a:pPr marL="514350" indent="-514350">
              <a:lnSpc>
                <a:spcPct val="150000"/>
              </a:lnSpc>
              <a:buFont typeface="+mj-lt"/>
              <a:buAutoNum type="arabicPeriod"/>
            </a:pPr>
            <a:r>
              <a:rPr lang="en-US" sz="2400" dirty="0">
                <a:latin typeface="Arabic Typesetting" panose="03020402040406030203" pitchFamily="66" charset="-78"/>
                <a:cs typeface="Arabic Typesetting" panose="03020402040406030203" pitchFamily="66" charset="-78"/>
              </a:rPr>
              <a:t>High HDI</a:t>
            </a:r>
          </a:p>
          <a:p>
            <a:pPr marL="514350" indent="-514350">
              <a:lnSpc>
                <a:spcPct val="150000"/>
              </a:lnSpc>
              <a:buFont typeface="+mj-lt"/>
              <a:buAutoNum type="arabicPeriod"/>
            </a:pPr>
            <a:r>
              <a:rPr lang="en-US" sz="2400" dirty="0">
                <a:latin typeface="Arabic Typesetting" panose="03020402040406030203" pitchFamily="66" charset="-78"/>
                <a:cs typeface="Arabic Typesetting" panose="03020402040406030203" pitchFamily="66" charset="-78"/>
              </a:rPr>
              <a:t>Very HDI</a:t>
            </a:r>
          </a:p>
        </p:txBody>
      </p:sp>
      <p:sp>
        <p:nvSpPr>
          <p:cNvPr id="2" name="Footer Placeholder 1">
            <a:extLst>
              <a:ext uri="{FF2B5EF4-FFF2-40B4-BE49-F238E27FC236}">
                <a16:creationId xmlns:a16="http://schemas.microsoft.com/office/drawing/2014/main" id="{5E5D5EF1-DB91-3BB1-0890-41B82B4505BF}"/>
              </a:ext>
            </a:extLst>
          </p:cNvPr>
          <p:cNvSpPr>
            <a:spLocks noGrp="1"/>
          </p:cNvSpPr>
          <p:nvPr>
            <p:ph type="ftr" sz="quarter" idx="11"/>
          </p:nvPr>
        </p:nvSpPr>
        <p:spPr/>
        <p:txBody>
          <a:bodyPr/>
          <a:lstStyle/>
          <a:p>
            <a:r>
              <a:rPr lang="fa-IR"/>
              <a:t>ارائه دهنده: حوریه حیدری</a:t>
            </a:r>
            <a:endParaRPr lang="en-US" dirty="0"/>
          </a:p>
        </p:txBody>
      </p:sp>
      <p:sp>
        <p:nvSpPr>
          <p:cNvPr id="4" name="Slide Number Placeholder 3">
            <a:extLst>
              <a:ext uri="{FF2B5EF4-FFF2-40B4-BE49-F238E27FC236}">
                <a16:creationId xmlns:a16="http://schemas.microsoft.com/office/drawing/2014/main" id="{D28CB107-4E8B-3298-458D-08638C77B3D5}"/>
              </a:ext>
            </a:extLst>
          </p:cNvPr>
          <p:cNvSpPr>
            <a:spLocks noGrp="1"/>
          </p:cNvSpPr>
          <p:nvPr>
            <p:ph type="sldNum" sz="quarter" idx="12"/>
          </p:nvPr>
        </p:nvSpPr>
        <p:spPr/>
        <p:txBody>
          <a:bodyPr/>
          <a:lstStyle/>
          <a:p>
            <a:fld id="{667E566D-FD8B-402E-B9F0-7722C4F4AE61}" type="slidenum">
              <a:rPr lang="en-US" smtClean="0"/>
              <a:t>6</a:t>
            </a:fld>
            <a:endParaRPr lang="en-US" dirty="0"/>
          </a:p>
        </p:txBody>
      </p:sp>
    </p:spTree>
    <p:extLst>
      <p:ext uri="{BB962C8B-B14F-4D97-AF65-F5344CB8AC3E}">
        <p14:creationId xmlns:p14="http://schemas.microsoft.com/office/powerpoint/2010/main" val="19938374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832FF-F3FF-3E11-8529-BA11331301FB}"/>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77741D63-0A9E-4998-D4FF-49349A2EDC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220" y="297755"/>
            <a:ext cx="10687580" cy="6195120"/>
          </a:xfrm>
        </p:spPr>
      </p:pic>
      <p:sp>
        <p:nvSpPr>
          <p:cNvPr id="3" name="Footer Placeholder 2">
            <a:extLst>
              <a:ext uri="{FF2B5EF4-FFF2-40B4-BE49-F238E27FC236}">
                <a16:creationId xmlns:a16="http://schemas.microsoft.com/office/drawing/2014/main" id="{A0837E74-007C-72B5-89E9-0D0653F1BE7E}"/>
              </a:ext>
            </a:extLst>
          </p:cNvPr>
          <p:cNvSpPr>
            <a:spLocks noGrp="1"/>
          </p:cNvSpPr>
          <p:nvPr>
            <p:ph type="ftr" sz="quarter" idx="11"/>
          </p:nvPr>
        </p:nvSpPr>
        <p:spPr/>
        <p:txBody>
          <a:bodyPr/>
          <a:lstStyle/>
          <a:p>
            <a:r>
              <a:rPr lang="fa-IR"/>
              <a:t>ارائه دهنده: حوریه حیدری</a:t>
            </a:r>
            <a:endParaRPr lang="en-US" dirty="0"/>
          </a:p>
        </p:txBody>
      </p:sp>
      <p:sp>
        <p:nvSpPr>
          <p:cNvPr id="4" name="Slide Number Placeholder 3">
            <a:extLst>
              <a:ext uri="{FF2B5EF4-FFF2-40B4-BE49-F238E27FC236}">
                <a16:creationId xmlns:a16="http://schemas.microsoft.com/office/drawing/2014/main" id="{699406E8-1121-AE2E-1122-07ED8219B6B8}"/>
              </a:ext>
            </a:extLst>
          </p:cNvPr>
          <p:cNvSpPr>
            <a:spLocks noGrp="1"/>
          </p:cNvSpPr>
          <p:nvPr>
            <p:ph type="sldNum" sz="quarter" idx="12"/>
          </p:nvPr>
        </p:nvSpPr>
        <p:spPr/>
        <p:txBody>
          <a:bodyPr/>
          <a:lstStyle/>
          <a:p>
            <a:fld id="{667E566D-FD8B-402E-B9F0-7722C4F4AE61}" type="slidenum">
              <a:rPr lang="en-US" smtClean="0"/>
              <a:t>7</a:t>
            </a:fld>
            <a:endParaRPr lang="en-US" dirty="0"/>
          </a:p>
        </p:txBody>
      </p:sp>
    </p:spTree>
    <p:extLst>
      <p:ext uri="{BB962C8B-B14F-4D97-AF65-F5344CB8AC3E}">
        <p14:creationId xmlns:p14="http://schemas.microsoft.com/office/powerpoint/2010/main" val="28033775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8C740-E2CE-1C5E-E48D-482F954FFE64}"/>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3F828FD8-5337-8EC1-5AB0-761B85F80F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539" y="135790"/>
            <a:ext cx="11251096" cy="6586420"/>
          </a:xfrm>
        </p:spPr>
      </p:pic>
      <p:sp>
        <p:nvSpPr>
          <p:cNvPr id="3" name="Footer Placeholder 2">
            <a:extLst>
              <a:ext uri="{FF2B5EF4-FFF2-40B4-BE49-F238E27FC236}">
                <a16:creationId xmlns:a16="http://schemas.microsoft.com/office/drawing/2014/main" id="{44C1332A-A2CC-6617-5442-895F0BD8A082}"/>
              </a:ext>
            </a:extLst>
          </p:cNvPr>
          <p:cNvSpPr>
            <a:spLocks noGrp="1"/>
          </p:cNvSpPr>
          <p:nvPr>
            <p:ph type="ftr" sz="quarter" idx="11"/>
          </p:nvPr>
        </p:nvSpPr>
        <p:spPr/>
        <p:txBody>
          <a:bodyPr/>
          <a:lstStyle/>
          <a:p>
            <a:r>
              <a:rPr lang="fa-IR"/>
              <a:t>ارائه دهنده: حوریه حیدری</a:t>
            </a:r>
            <a:endParaRPr lang="en-US" dirty="0"/>
          </a:p>
        </p:txBody>
      </p:sp>
      <p:sp>
        <p:nvSpPr>
          <p:cNvPr id="4" name="Slide Number Placeholder 3">
            <a:extLst>
              <a:ext uri="{FF2B5EF4-FFF2-40B4-BE49-F238E27FC236}">
                <a16:creationId xmlns:a16="http://schemas.microsoft.com/office/drawing/2014/main" id="{810B6503-1B5F-BA4E-631A-405BD564388A}"/>
              </a:ext>
            </a:extLst>
          </p:cNvPr>
          <p:cNvSpPr>
            <a:spLocks noGrp="1"/>
          </p:cNvSpPr>
          <p:nvPr>
            <p:ph type="sldNum" sz="quarter" idx="12"/>
          </p:nvPr>
        </p:nvSpPr>
        <p:spPr/>
        <p:txBody>
          <a:bodyPr/>
          <a:lstStyle/>
          <a:p>
            <a:fld id="{667E566D-FD8B-402E-B9F0-7722C4F4AE61}" type="slidenum">
              <a:rPr lang="en-US" smtClean="0"/>
              <a:t>8</a:t>
            </a:fld>
            <a:endParaRPr lang="en-US" dirty="0"/>
          </a:p>
        </p:txBody>
      </p:sp>
    </p:spTree>
    <p:extLst>
      <p:ext uri="{BB962C8B-B14F-4D97-AF65-F5344CB8AC3E}">
        <p14:creationId xmlns:p14="http://schemas.microsoft.com/office/powerpoint/2010/main" val="35665644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F3EFC-6817-95E5-4F11-32764015EA68}"/>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7228CFF1-9197-ABCA-2368-31A8C91E11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024" y="237978"/>
            <a:ext cx="11319952" cy="6254897"/>
          </a:xfrm>
        </p:spPr>
      </p:pic>
      <p:sp>
        <p:nvSpPr>
          <p:cNvPr id="3" name="Footer Placeholder 2">
            <a:extLst>
              <a:ext uri="{FF2B5EF4-FFF2-40B4-BE49-F238E27FC236}">
                <a16:creationId xmlns:a16="http://schemas.microsoft.com/office/drawing/2014/main" id="{6A92EF8F-88D4-990D-393B-2DD5A454DDD9}"/>
              </a:ext>
            </a:extLst>
          </p:cNvPr>
          <p:cNvSpPr>
            <a:spLocks noGrp="1"/>
          </p:cNvSpPr>
          <p:nvPr>
            <p:ph type="ftr" sz="quarter" idx="11"/>
          </p:nvPr>
        </p:nvSpPr>
        <p:spPr/>
        <p:txBody>
          <a:bodyPr/>
          <a:lstStyle/>
          <a:p>
            <a:r>
              <a:rPr lang="fa-IR"/>
              <a:t>ارائه دهنده: حوریه حیدری</a:t>
            </a:r>
            <a:endParaRPr lang="en-US" dirty="0"/>
          </a:p>
        </p:txBody>
      </p:sp>
      <p:sp>
        <p:nvSpPr>
          <p:cNvPr id="4" name="Slide Number Placeholder 3">
            <a:extLst>
              <a:ext uri="{FF2B5EF4-FFF2-40B4-BE49-F238E27FC236}">
                <a16:creationId xmlns:a16="http://schemas.microsoft.com/office/drawing/2014/main" id="{97080F74-3D02-BD5B-E3A6-058843B1A066}"/>
              </a:ext>
            </a:extLst>
          </p:cNvPr>
          <p:cNvSpPr>
            <a:spLocks noGrp="1"/>
          </p:cNvSpPr>
          <p:nvPr>
            <p:ph type="sldNum" sz="quarter" idx="12"/>
          </p:nvPr>
        </p:nvSpPr>
        <p:spPr/>
        <p:txBody>
          <a:bodyPr/>
          <a:lstStyle/>
          <a:p>
            <a:fld id="{667E566D-FD8B-402E-B9F0-7722C4F4AE61}" type="slidenum">
              <a:rPr lang="en-US" smtClean="0"/>
              <a:t>9</a:t>
            </a:fld>
            <a:endParaRPr lang="en-US" dirty="0"/>
          </a:p>
        </p:txBody>
      </p:sp>
    </p:spTree>
    <p:extLst>
      <p:ext uri="{BB962C8B-B14F-4D97-AF65-F5344CB8AC3E}">
        <p14:creationId xmlns:p14="http://schemas.microsoft.com/office/powerpoint/2010/main" val="42285023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1101</TotalTime>
  <Words>1745</Words>
  <Application>Microsoft Office PowerPoint</Application>
  <PresentationFormat>Widescreen</PresentationFormat>
  <Paragraphs>224</Paragraphs>
  <Slides>40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Arabic Typesetting</vt:lpstr>
      <vt:lpstr>Arial</vt:lpstr>
      <vt:lpstr>B Nazanin</vt:lpstr>
      <vt:lpstr>Calibri</vt:lpstr>
      <vt:lpstr>Calibri Light</vt:lpstr>
      <vt:lpstr>Wingdings</vt:lpstr>
      <vt:lpstr>Office Theme</vt:lpstr>
      <vt:lpstr>PowerPoint Presentation</vt:lpstr>
      <vt:lpstr>PowerPoint Presentation</vt:lpstr>
      <vt:lpstr>تعریف بیماری</vt:lpstr>
      <vt:lpstr>اپیدمیولوژی توصیفی و تحلیلی در سطح بین المللی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روند بروز</vt:lpstr>
      <vt:lpstr>میزان بقا</vt:lpstr>
      <vt:lpstr>گروه های پرخطر</vt:lpstr>
      <vt:lpstr>عوامل خطر غیرقابل تغییر</vt:lpstr>
      <vt:lpstr>عوامل خطر غیرقابل تغییر</vt:lpstr>
      <vt:lpstr>عوامل خطر قابل تغییر</vt:lpstr>
      <vt:lpstr>عوامل خطر قابل تغییر</vt:lpstr>
      <vt:lpstr>اپیدمیولوژی بیماری در ایران</vt:lpstr>
      <vt:lpstr>اپیدمیولوژی بیماری در ایران</vt:lpstr>
      <vt:lpstr>اپیدمیولوژی بیماری در ایران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مروری بر مطالعات</vt:lpstr>
      <vt:lpstr>مروری بر مطالعات</vt:lpstr>
      <vt:lpstr>مروری بر مطالعات</vt:lpstr>
      <vt:lpstr>مروری بر مطالعات</vt:lpstr>
      <vt:lpstr>مروری بر مطالعات</vt:lpstr>
      <vt:lpstr>مروری بر مطالعات</vt:lpstr>
      <vt:lpstr>پیشگیری و کنترل بیماری در جهان و ایران</vt:lpstr>
      <vt:lpstr>پیشگیری و کنترل بیماری در جهان و ایران</vt:lpstr>
      <vt:lpstr>پیشگیری و کنترل بیماری در جهان و ایران</vt:lpstr>
      <vt:lpstr>پیشگیری و کنترل بیماری در جهان و ایران</vt:lpstr>
      <vt:lpstr>برنامه کشوری کنترل و پیشگیری از بیماری</vt:lpstr>
      <vt:lpstr>سپاس از توجه شما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MY ASUS</dc:creator>
  <cp:lastModifiedBy>hoorieh heidary</cp:lastModifiedBy>
  <cp:revision>11</cp:revision>
  <dcterms:created xsi:type="dcterms:W3CDTF">2025-05-19T09:14:50Z</dcterms:created>
  <dcterms:modified xsi:type="dcterms:W3CDTF">2025-05-30T20:56:48Z</dcterms:modified>
</cp:coreProperties>
</file>