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sldIdLst>
    <p:sldId id="276" r:id="rId3"/>
    <p:sldId id="268" r:id="rId4"/>
    <p:sldId id="270" r:id="rId5"/>
    <p:sldId id="257" r:id="rId6"/>
    <p:sldId id="258" r:id="rId7"/>
    <p:sldId id="259" r:id="rId8"/>
    <p:sldId id="260" r:id="rId9"/>
    <p:sldId id="264" r:id="rId10"/>
    <p:sldId id="265" r:id="rId11"/>
    <p:sldId id="266" r:id="rId12"/>
    <p:sldId id="267" r:id="rId13"/>
    <p:sldId id="271" r:id="rId14"/>
    <p:sldId id="272" r:id="rId15"/>
    <p:sldId id="273" r:id="rId16"/>
    <p:sldId id="274" r:id="rId17"/>
    <p:sldId id="275" r:id="rId18"/>
    <p:sldId id="269" r:id="rId19"/>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FFCC"/>
    <a:srgbClr val="FFCCFF"/>
    <a:srgbClr val="DB9D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6"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591E34-C69C-47ED-AAC6-C0BEB560C8CE}" type="doc">
      <dgm:prSet loTypeId="urn:microsoft.com/office/officeart/2008/layout/VerticalCurvedList" loCatId="list" qsTypeId="urn:microsoft.com/office/officeart/2005/8/quickstyle/3d3" qsCatId="3D" csTypeId="urn:microsoft.com/office/officeart/2005/8/colors/accent2_3" csCatId="accent2" phldr="1"/>
      <dgm:spPr/>
      <dgm:t>
        <a:bodyPr/>
        <a:lstStyle/>
        <a:p>
          <a:endParaRPr lang="en-US"/>
        </a:p>
      </dgm:t>
    </dgm:pt>
    <dgm:pt modelId="{9BA2E483-8D39-4208-B845-7F50E125E71B}">
      <dgm:prSet phldrT="[Text]" custT="1"/>
      <dgm:spPr/>
      <dgm:t>
        <a:bodyPr/>
        <a:lstStyle/>
        <a:p>
          <a:pPr algn="r" rtl="1"/>
          <a:r>
            <a:rPr lang="fa-IR" sz="2800" dirty="0" smtClean="0">
              <a:solidFill>
                <a:schemeClr val="tx1"/>
              </a:solidFill>
              <a:cs typeface="B Homa" panose="00000400000000000000" pitchFamily="2" charset="-78"/>
            </a:rPr>
            <a:t>مفهوم نمودارهای </a:t>
          </a:r>
          <a:r>
            <a:rPr lang="en-US" sz="2800" dirty="0" smtClean="0">
              <a:solidFill>
                <a:schemeClr val="tx1"/>
              </a:solidFill>
              <a:cs typeface="B Homa" panose="00000400000000000000" pitchFamily="2" charset="-78"/>
            </a:rPr>
            <a:t>BPMN</a:t>
          </a:r>
          <a:endParaRPr lang="en-US" sz="2800" dirty="0">
            <a:solidFill>
              <a:schemeClr val="tx1"/>
            </a:solidFill>
          </a:endParaRPr>
        </a:p>
      </dgm:t>
    </dgm:pt>
    <dgm:pt modelId="{FF61585F-7C00-4800-8DF7-E7D473416445}" type="parTrans" cxnId="{FC661F83-7F07-41AD-A42F-A6A1A76B0FD5}">
      <dgm:prSet/>
      <dgm:spPr/>
      <dgm:t>
        <a:bodyPr/>
        <a:lstStyle/>
        <a:p>
          <a:endParaRPr lang="en-US"/>
        </a:p>
      </dgm:t>
    </dgm:pt>
    <dgm:pt modelId="{2FFF7D10-8C13-40E3-9D3C-7F7F47BACDD5}" type="sibTrans" cxnId="{FC661F83-7F07-41AD-A42F-A6A1A76B0FD5}">
      <dgm:prSet/>
      <dgm:spPr/>
      <dgm:t>
        <a:bodyPr/>
        <a:lstStyle/>
        <a:p>
          <a:endParaRPr lang="en-US"/>
        </a:p>
      </dgm:t>
    </dgm:pt>
    <dgm:pt modelId="{CF4E758C-2057-4CC8-BF40-C438AE8357C1}">
      <dgm:prSet phldrT="[Text]" custT="1"/>
      <dgm:spPr/>
      <dgm:t>
        <a:bodyPr/>
        <a:lstStyle/>
        <a:p>
          <a:pPr algn="r"/>
          <a:r>
            <a:rPr lang="fa-IR" sz="2400" dirty="0" smtClean="0">
              <a:solidFill>
                <a:schemeClr val="tx1"/>
              </a:solidFill>
              <a:cs typeface="B Homa" panose="00000400000000000000" pitchFamily="2" charset="-78"/>
            </a:rPr>
            <a:t>آشنایی با بخش های مختلف چارت فرآیندی و کاربردهای آنها</a:t>
          </a:r>
          <a:endParaRPr lang="en-US" sz="2400" dirty="0">
            <a:solidFill>
              <a:schemeClr val="tx1"/>
            </a:solidFill>
          </a:endParaRPr>
        </a:p>
      </dgm:t>
    </dgm:pt>
    <dgm:pt modelId="{37257D40-99D0-4987-B692-1F7CA2939E03}" type="parTrans" cxnId="{F0D362C5-981B-4385-9BAC-8A48F343BE04}">
      <dgm:prSet/>
      <dgm:spPr/>
      <dgm:t>
        <a:bodyPr/>
        <a:lstStyle/>
        <a:p>
          <a:endParaRPr lang="en-US"/>
        </a:p>
      </dgm:t>
    </dgm:pt>
    <dgm:pt modelId="{EFFD86AD-D00D-470E-93D0-A9D21B975B02}" type="sibTrans" cxnId="{F0D362C5-981B-4385-9BAC-8A48F343BE04}">
      <dgm:prSet/>
      <dgm:spPr/>
      <dgm:t>
        <a:bodyPr/>
        <a:lstStyle/>
        <a:p>
          <a:endParaRPr lang="en-US"/>
        </a:p>
      </dgm:t>
    </dgm:pt>
    <dgm:pt modelId="{CA2ABBDC-371E-4EA2-B8D0-1E48E7B79D21}">
      <dgm:prSet phldrT="[Text]" custT="1"/>
      <dgm:spPr/>
      <dgm:t>
        <a:bodyPr/>
        <a:lstStyle/>
        <a:p>
          <a:pPr algn="r" rtl="1"/>
          <a:r>
            <a:rPr lang="fa-IR" sz="2400" dirty="0" smtClean="0">
              <a:solidFill>
                <a:schemeClr val="tx1"/>
              </a:solidFill>
              <a:cs typeface="B Homa" panose="00000400000000000000" pitchFamily="2" charset="-78"/>
            </a:rPr>
            <a:t>آشنایی با محیط نرم افزار </a:t>
          </a:r>
          <a:r>
            <a:rPr lang="en-US" sz="2400" dirty="0" smtClean="0">
              <a:solidFill>
                <a:schemeClr val="tx1"/>
              </a:solidFill>
              <a:cs typeface="B Homa" panose="00000400000000000000" pitchFamily="2" charset="-78"/>
            </a:rPr>
            <a:t>Microsoft Office Visio</a:t>
          </a:r>
          <a:endParaRPr lang="en-US" sz="2400" dirty="0">
            <a:solidFill>
              <a:schemeClr val="tx1"/>
            </a:solidFill>
          </a:endParaRPr>
        </a:p>
      </dgm:t>
    </dgm:pt>
    <dgm:pt modelId="{EF3EBF28-7A1A-4EE0-9C99-4901B54356AC}" type="parTrans" cxnId="{149D9523-CAF8-4F30-9D3E-C9E2FBBFCBF3}">
      <dgm:prSet/>
      <dgm:spPr/>
      <dgm:t>
        <a:bodyPr/>
        <a:lstStyle/>
        <a:p>
          <a:endParaRPr lang="en-US"/>
        </a:p>
      </dgm:t>
    </dgm:pt>
    <dgm:pt modelId="{787AF0EF-3005-40FC-9C07-D7AA5D9A8DB5}" type="sibTrans" cxnId="{149D9523-CAF8-4F30-9D3E-C9E2FBBFCBF3}">
      <dgm:prSet/>
      <dgm:spPr/>
      <dgm:t>
        <a:bodyPr/>
        <a:lstStyle/>
        <a:p>
          <a:endParaRPr lang="en-US"/>
        </a:p>
      </dgm:t>
    </dgm:pt>
    <dgm:pt modelId="{14A59A29-87EF-4A90-BC80-88741CCFC7D2}">
      <dgm:prSet phldrT="[Text]" custT="1"/>
      <dgm:spPr/>
      <dgm:t>
        <a:bodyPr/>
        <a:lstStyle/>
        <a:p>
          <a:pPr algn="r"/>
          <a:r>
            <a:rPr lang="fa-IR" sz="2800" dirty="0" smtClean="0">
              <a:solidFill>
                <a:schemeClr val="tx1"/>
              </a:solidFill>
              <a:cs typeface="B Homa" panose="00000400000000000000" pitchFamily="2" charset="-78"/>
            </a:rPr>
            <a:t>آماده سازی نمودار اولیه</a:t>
          </a:r>
          <a:endParaRPr lang="en-US" sz="2800" dirty="0">
            <a:solidFill>
              <a:schemeClr val="tx1"/>
            </a:solidFill>
          </a:endParaRPr>
        </a:p>
      </dgm:t>
    </dgm:pt>
    <dgm:pt modelId="{C7004B90-4519-418F-862F-E5FF0601A28F}" type="parTrans" cxnId="{5A721617-715B-42B6-975B-592652D027DF}">
      <dgm:prSet/>
      <dgm:spPr/>
      <dgm:t>
        <a:bodyPr/>
        <a:lstStyle/>
        <a:p>
          <a:endParaRPr lang="en-US"/>
        </a:p>
      </dgm:t>
    </dgm:pt>
    <dgm:pt modelId="{4A3541AF-D473-4F59-90E1-56B75A39F29D}" type="sibTrans" cxnId="{5A721617-715B-42B6-975B-592652D027DF}">
      <dgm:prSet/>
      <dgm:spPr/>
      <dgm:t>
        <a:bodyPr/>
        <a:lstStyle/>
        <a:p>
          <a:endParaRPr lang="en-US"/>
        </a:p>
      </dgm:t>
    </dgm:pt>
    <dgm:pt modelId="{3B8F7ADB-6EAC-4982-8FD4-F6877B345021}">
      <dgm:prSet phldrT="[Text]" custT="1"/>
      <dgm:spPr/>
      <dgm:t>
        <a:bodyPr/>
        <a:lstStyle/>
        <a:p>
          <a:pPr algn="r" rtl="1"/>
          <a:r>
            <a:rPr lang="fa-IR" sz="2800" dirty="0" smtClean="0">
              <a:solidFill>
                <a:schemeClr val="tx1"/>
              </a:solidFill>
              <a:cs typeface="B Homa" panose="00000400000000000000" pitchFamily="2" charset="-78"/>
            </a:rPr>
            <a:t>بررسی نمودارهای آماده</a:t>
          </a:r>
          <a:endParaRPr lang="en-US" sz="2800" dirty="0">
            <a:solidFill>
              <a:schemeClr val="tx1"/>
            </a:solidFill>
          </a:endParaRPr>
        </a:p>
      </dgm:t>
    </dgm:pt>
    <dgm:pt modelId="{6B2E1AB7-44CD-4A79-ABB8-8068B7D9B0D3}" type="parTrans" cxnId="{763F336F-B5E5-4681-AEF2-977D0EEC7EFB}">
      <dgm:prSet/>
      <dgm:spPr/>
      <dgm:t>
        <a:bodyPr/>
        <a:lstStyle/>
        <a:p>
          <a:endParaRPr lang="en-US"/>
        </a:p>
      </dgm:t>
    </dgm:pt>
    <dgm:pt modelId="{0636DAFE-00CF-4C6A-ACF3-A22656A14176}" type="sibTrans" cxnId="{763F336F-B5E5-4681-AEF2-977D0EEC7EFB}">
      <dgm:prSet/>
      <dgm:spPr/>
      <dgm:t>
        <a:bodyPr/>
        <a:lstStyle/>
        <a:p>
          <a:endParaRPr lang="en-US"/>
        </a:p>
      </dgm:t>
    </dgm:pt>
    <dgm:pt modelId="{06941D03-D241-48C3-B27F-91ADCDD8A829}">
      <dgm:prSet phldrT="[Text]" custT="1"/>
      <dgm:spPr/>
      <dgm:t>
        <a:bodyPr/>
        <a:lstStyle/>
        <a:p>
          <a:pPr algn="r" rtl="1"/>
          <a:r>
            <a:rPr lang="fa-IR" sz="2800" dirty="0" smtClean="0">
              <a:solidFill>
                <a:schemeClr val="tx1"/>
              </a:solidFill>
              <a:cs typeface="B Homa" panose="00000400000000000000" pitchFamily="2" charset="-78"/>
            </a:rPr>
            <a:t>طراحی نمونه چارت بر روی نرم افزار </a:t>
          </a:r>
          <a:r>
            <a:rPr lang="en-US" sz="2800" dirty="0" smtClean="0">
              <a:solidFill>
                <a:schemeClr val="tx1"/>
              </a:solidFill>
              <a:cs typeface="B Homa" panose="00000400000000000000" pitchFamily="2" charset="-78"/>
            </a:rPr>
            <a:t>Visio</a:t>
          </a:r>
          <a:endParaRPr lang="en-US" sz="2800" dirty="0">
            <a:solidFill>
              <a:schemeClr val="tx1"/>
            </a:solidFill>
          </a:endParaRPr>
        </a:p>
      </dgm:t>
    </dgm:pt>
    <dgm:pt modelId="{8BD98C05-9175-4E7E-9D8B-0D1504973779}" type="parTrans" cxnId="{68ABBCBA-5514-4F7E-87D1-2C54454E4F0E}">
      <dgm:prSet/>
      <dgm:spPr/>
      <dgm:t>
        <a:bodyPr/>
        <a:lstStyle/>
        <a:p>
          <a:endParaRPr lang="en-US"/>
        </a:p>
      </dgm:t>
    </dgm:pt>
    <dgm:pt modelId="{70E86BA5-E4A4-451F-BCA0-AD8C3F8D0221}" type="sibTrans" cxnId="{68ABBCBA-5514-4F7E-87D1-2C54454E4F0E}">
      <dgm:prSet/>
      <dgm:spPr/>
      <dgm:t>
        <a:bodyPr/>
        <a:lstStyle/>
        <a:p>
          <a:endParaRPr lang="en-US"/>
        </a:p>
      </dgm:t>
    </dgm:pt>
    <dgm:pt modelId="{D1E8C5C7-B72B-41CA-8F07-10BE60BB806D}" type="pres">
      <dgm:prSet presAssocID="{8C591E34-C69C-47ED-AAC6-C0BEB560C8CE}" presName="Name0" presStyleCnt="0">
        <dgm:presLayoutVars>
          <dgm:chMax val="7"/>
          <dgm:chPref val="7"/>
          <dgm:dir/>
        </dgm:presLayoutVars>
      </dgm:prSet>
      <dgm:spPr/>
      <dgm:t>
        <a:bodyPr/>
        <a:lstStyle/>
        <a:p>
          <a:pPr rtl="1"/>
          <a:endParaRPr lang="fa-IR"/>
        </a:p>
      </dgm:t>
    </dgm:pt>
    <dgm:pt modelId="{686230F1-8E1C-4610-9D7D-EB10413E7E7C}" type="pres">
      <dgm:prSet presAssocID="{8C591E34-C69C-47ED-AAC6-C0BEB560C8CE}" presName="Name1" presStyleCnt="0"/>
      <dgm:spPr/>
    </dgm:pt>
    <dgm:pt modelId="{B2FC9927-4501-4C2D-9547-27AA7A2E8882}" type="pres">
      <dgm:prSet presAssocID="{8C591E34-C69C-47ED-AAC6-C0BEB560C8CE}" presName="cycle" presStyleCnt="0"/>
      <dgm:spPr/>
    </dgm:pt>
    <dgm:pt modelId="{A817A496-8D7D-4C78-9F01-CCC4E0EAC19C}" type="pres">
      <dgm:prSet presAssocID="{8C591E34-C69C-47ED-AAC6-C0BEB560C8CE}" presName="srcNode" presStyleLbl="node1" presStyleIdx="0" presStyleCnt="6"/>
      <dgm:spPr/>
    </dgm:pt>
    <dgm:pt modelId="{0DF62AC5-1468-4F3E-8534-A11A70054D6E}" type="pres">
      <dgm:prSet presAssocID="{8C591E34-C69C-47ED-AAC6-C0BEB560C8CE}" presName="conn" presStyleLbl="parChTrans1D2" presStyleIdx="0" presStyleCnt="1" custLinFactNeighborX="23188" custLinFactNeighborY="-440"/>
      <dgm:spPr/>
      <dgm:t>
        <a:bodyPr/>
        <a:lstStyle/>
        <a:p>
          <a:pPr rtl="1"/>
          <a:endParaRPr lang="fa-IR"/>
        </a:p>
      </dgm:t>
    </dgm:pt>
    <dgm:pt modelId="{51E66FFE-5535-44FE-8755-A55EB723D306}" type="pres">
      <dgm:prSet presAssocID="{8C591E34-C69C-47ED-AAC6-C0BEB560C8CE}" presName="extraNode" presStyleLbl="node1" presStyleIdx="0" presStyleCnt="6"/>
      <dgm:spPr/>
    </dgm:pt>
    <dgm:pt modelId="{E32A5C38-9479-46CF-8F25-34D7E18BAED4}" type="pres">
      <dgm:prSet presAssocID="{8C591E34-C69C-47ED-AAC6-C0BEB560C8CE}" presName="dstNode" presStyleLbl="node1" presStyleIdx="0" presStyleCnt="6"/>
      <dgm:spPr/>
    </dgm:pt>
    <dgm:pt modelId="{B81D6D19-9884-4889-9D67-DEC4BEDC21E1}" type="pres">
      <dgm:prSet presAssocID="{9BA2E483-8D39-4208-B845-7F50E125E71B}" presName="text_1" presStyleLbl="node1" presStyleIdx="0" presStyleCnt="6" custScaleX="73637" custScaleY="126690" custLinFactNeighborX="1246" custLinFactNeighborY="-1834">
        <dgm:presLayoutVars>
          <dgm:bulletEnabled val="1"/>
        </dgm:presLayoutVars>
      </dgm:prSet>
      <dgm:spPr/>
      <dgm:t>
        <a:bodyPr/>
        <a:lstStyle/>
        <a:p>
          <a:endParaRPr lang="en-US"/>
        </a:p>
      </dgm:t>
    </dgm:pt>
    <dgm:pt modelId="{A75027DB-301B-400F-8E21-02A11986349B}" type="pres">
      <dgm:prSet presAssocID="{9BA2E483-8D39-4208-B845-7F50E125E71B}" presName="accent_1" presStyleCnt="0"/>
      <dgm:spPr/>
    </dgm:pt>
    <dgm:pt modelId="{634A98E8-4541-447F-9A28-5B724CA6D7CC}" type="pres">
      <dgm:prSet presAssocID="{9BA2E483-8D39-4208-B845-7F50E125E71B}" presName="accentRepeatNode" presStyleLbl="solidFgAcc1" presStyleIdx="0" presStyleCnt="6" custScaleX="133877" custScaleY="131954" custLinFactX="100000" custLinFactNeighborX="131777" custLinFactNeighborY="-4401"/>
      <dgm:spPr/>
    </dgm:pt>
    <dgm:pt modelId="{816285F5-6758-4C02-978B-A9BAEB8ED335}" type="pres">
      <dgm:prSet presAssocID="{CF4E758C-2057-4CC8-BF40-C438AE8357C1}" presName="text_2" presStyleLbl="node1" presStyleIdx="1" presStyleCnt="6" custScaleX="73637" custScaleY="129596" custLinFactNeighborX="1416" custLinFactNeighborY="-5501">
        <dgm:presLayoutVars>
          <dgm:bulletEnabled val="1"/>
        </dgm:presLayoutVars>
      </dgm:prSet>
      <dgm:spPr/>
      <dgm:t>
        <a:bodyPr/>
        <a:lstStyle/>
        <a:p>
          <a:endParaRPr lang="en-US"/>
        </a:p>
      </dgm:t>
    </dgm:pt>
    <dgm:pt modelId="{B425FBB8-D9F3-41F3-9A15-5F2E15CCF586}" type="pres">
      <dgm:prSet presAssocID="{CF4E758C-2057-4CC8-BF40-C438AE8357C1}" presName="accent_2" presStyleCnt="0"/>
      <dgm:spPr/>
    </dgm:pt>
    <dgm:pt modelId="{8ECFD1BD-5CAF-40DC-BF54-4B53733003DA}" type="pres">
      <dgm:prSet presAssocID="{CF4E758C-2057-4CC8-BF40-C438AE8357C1}" presName="accentRepeatNode" presStyleLbl="solidFgAcc1" presStyleIdx="1" presStyleCnt="6" custScaleX="133877" custScaleY="131954" custLinFactX="100000" custLinFactNeighborX="121508" custLinFactNeighborY="-4401"/>
      <dgm:spPr/>
    </dgm:pt>
    <dgm:pt modelId="{688F8506-33FF-476B-A5C1-D861C97FA184}" type="pres">
      <dgm:prSet presAssocID="{CA2ABBDC-371E-4EA2-B8D0-1E48E7B79D21}" presName="text_3" presStyleLbl="node1" presStyleIdx="2" presStyleCnt="6" custScaleX="73637" custScaleY="131550" custLinFactNeighborX="1225" custLinFactNeighborY="-3667">
        <dgm:presLayoutVars>
          <dgm:bulletEnabled val="1"/>
        </dgm:presLayoutVars>
      </dgm:prSet>
      <dgm:spPr/>
      <dgm:t>
        <a:bodyPr/>
        <a:lstStyle/>
        <a:p>
          <a:endParaRPr lang="en-US"/>
        </a:p>
      </dgm:t>
    </dgm:pt>
    <dgm:pt modelId="{DDC8D332-5B7B-41EA-A21C-21398B70CE1C}" type="pres">
      <dgm:prSet presAssocID="{CA2ABBDC-371E-4EA2-B8D0-1E48E7B79D21}" presName="accent_3" presStyleCnt="0"/>
      <dgm:spPr/>
    </dgm:pt>
    <dgm:pt modelId="{3BA19314-1E96-4368-A655-4482DE1015C1}" type="pres">
      <dgm:prSet presAssocID="{CA2ABBDC-371E-4EA2-B8D0-1E48E7B79D21}" presName="accentRepeatNode" presStyleLbl="solidFgAcc1" presStyleIdx="2" presStyleCnt="6" custScaleX="133877" custScaleY="131954" custLinFactX="100000" custLinFactNeighborX="131777" custLinFactNeighborY="-4401"/>
      <dgm:spPr/>
    </dgm:pt>
    <dgm:pt modelId="{9251D9D9-8C6E-424F-82DA-BF1992637973}" type="pres">
      <dgm:prSet presAssocID="{14A59A29-87EF-4A90-BC80-88741CCFC7D2}" presName="text_4" presStyleLbl="node1" presStyleIdx="3" presStyleCnt="6" custScaleX="73637" custScaleY="128834" custLinFactNeighborX="1337" custLinFactNeighborY="-3667">
        <dgm:presLayoutVars>
          <dgm:bulletEnabled val="1"/>
        </dgm:presLayoutVars>
      </dgm:prSet>
      <dgm:spPr/>
      <dgm:t>
        <a:bodyPr/>
        <a:lstStyle/>
        <a:p>
          <a:endParaRPr lang="en-US"/>
        </a:p>
      </dgm:t>
    </dgm:pt>
    <dgm:pt modelId="{DD816E93-7354-48D0-A02D-6B3C50D12B2C}" type="pres">
      <dgm:prSet presAssocID="{14A59A29-87EF-4A90-BC80-88741CCFC7D2}" presName="accent_4" presStyleCnt="0"/>
      <dgm:spPr/>
    </dgm:pt>
    <dgm:pt modelId="{E795F236-5F09-48E5-9282-6E5D96655165}" type="pres">
      <dgm:prSet presAssocID="{14A59A29-87EF-4A90-BC80-88741CCFC7D2}" presName="accentRepeatNode" presStyleLbl="solidFgAcc1" presStyleIdx="3" presStyleCnt="6" custScaleX="133877" custScaleY="131954" custLinFactX="100000" custLinFactNeighborX="131777" custLinFactNeighborY="-4401"/>
      <dgm:spPr/>
    </dgm:pt>
    <dgm:pt modelId="{DC1A1990-A52B-4910-BFD7-51C6AA0A1C27}" type="pres">
      <dgm:prSet presAssocID="{3B8F7ADB-6EAC-4982-8FD4-F6877B345021}" presName="text_5" presStyleLbl="node1" presStyleIdx="4" presStyleCnt="6" custScaleX="73637" custScaleY="127120" custLinFactNeighborX="1307" custLinFactNeighborY="-3668">
        <dgm:presLayoutVars>
          <dgm:bulletEnabled val="1"/>
        </dgm:presLayoutVars>
      </dgm:prSet>
      <dgm:spPr/>
      <dgm:t>
        <a:bodyPr/>
        <a:lstStyle/>
        <a:p>
          <a:endParaRPr lang="en-US"/>
        </a:p>
      </dgm:t>
    </dgm:pt>
    <dgm:pt modelId="{0B854345-0261-4D97-916C-A3E8B15BC240}" type="pres">
      <dgm:prSet presAssocID="{3B8F7ADB-6EAC-4982-8FD4-F6877B345021}" presName="accent_5" presStyleCnt="0"/>
      <dgm:spPr/>
    </dgm:pt>
    <dgm:pt modelId="{BC2305F4-9023-4627-917F-A3A20AA7311E}" type="pres">
      <dgm:prSet presAssocID="{3B8F7ADB-6EAC-4982-8FD4-F6877B345021}" presName="accentRepeatNode" presStyleLbl="solidFgAcc1" presStyleIdx="4" presStyleCnt="6" custScaleX="133877" custScaleY="131954" custLinFactX="100000" custLinFactNeighborX="131777" custLinFactNeighborY="-4401"/>
      <dgm:spPr/>
    </dgm:pt>
    <dgm:pt modelId="{54CF9814-B814-42EF-AAE5-90958536173F}" type="pres">
      <dgm:prSet presAssocID="{06941D03-D241-48C3-B27F-91ADCDD8A829}" presName="text_6" presStyleLbl="node1" presStyleIdx="5" presStyleCnt="6" custScaleX="73637" custScaleY="135756" custLinFactNeighborX="1848" custLinFactNeighborY="-4469">
        <dgm:presLayoutVars>
          <dgm:bulletEnabled val="1"/>
        </dgm:presLayoutVars>
      </dgm:prSet>
      <dgm:spPr/>
      <dgm:t>
        <a:bodyPr/>
        <a:lstStyle/>
        <a:p>
          <a:endParaRPr lang="en-US"/>
        </a:p>
      </dgm:t>
    </dgm:pt>
    <dgm:pt modelId="{E1421DC3-502B-4B3F-98B0-49429BF72263}" type="pres">
      <dgm:prSet presAssocID="{06941D03-D241-48C3-B27F-91ADCDD8A829}" presName="accent_6" presStyleCnt="0"/>
      <dgm:spPr/>
    </dgm:pt>
    <dgm:pt modelId="{53384DA6-7FC9-4098-9EEE-5539F3F37883}" type="pres">
      <dgm:prSet presAssocID="{06941D03-D241-48C3-B27F-91ADCDD8A829}" presName="accentRepeatNode" presStyleLbl="solidFgAcc1" presStyleIdx="5" presStyleCnt="6" custScaleX="133877" custScaleY="131954" custLinFactX="100000" custLinFactNeighborX="131777" custLinFactNeighborY="-4401"/>
      <dgm:spPr/>
    </dgm:pt>
  </dgm:ptLst>
  <dgm:cxnLst>
    <dgm:cxn modelId="{94D2F28C-F08E-423F-9FA0-AB22CECD789E}" type="presOf" srcId="{2FFF7D10-8C13-40E3-9D3C-7F7F47BACDD5}" destId="{0DF62AC5-1468-4F3E-8534-A11A70054D6E}" srcOrd="0" destOrd="0" presId="urn:microsoft.com/office/officeart/2008/layout/VerticalCurvedList"/>
    <dgm:cxn modelId="{F0D362C5-981B-4385-9BAC-8A48F343BE04}" srcId="{8C591E34-C69C-47ED-AAC6-C0BEB560C8CE}" destId="{CF4E758C-2057-4CC8-BF40-C438AE8357C1}" srcOrd="1" destOrd="0" parTransId="{37257D40-99D0-4987-B692-1F7CA2939E03}" sibTransId="{EFFD86AD-D00D-470E-93D0-A9D21B975B02}"/>
    <dgm:cxn modelId="{763F336F-B5E5-4681-AEF2-977D0EEC7EFB}" srcId="{8C591E34-C69C-47ED-AAC6-C0BEB560C8CE}" destId="{3B8F7ADB-6EAC-4982-8FD4-F6877B345021}" srcOrd="4" destOrd="0" parTransId="{6B2E1AB7-44CD-4A79-ABB8-8068B7D9B0D3}" sibTransId="{0636DAFE-00CF-4C6A-ACF3-A22656A14176}"/>
    <dgm:cxn modelId="{199DC9EE-7D32-4266-8A2C-E113D63C6E17}" type="presOf" srcId="{14A59A29-87EF-4A90-BC80-88741CCFC7D2}" destId="{9251D9D9-8C6E-424F-82DA-BF1992637973}" srcOrd="0" destOrd="0" presId="urn:microsoft.com/office/officeart/2008/layout/VerticalCurvedList"/>
    <dgm:cxn modelId="{68ABBCBA-5514-4F7E-87D1-2C54454E4F0E}" srcId="{8C591E34-C69C-47ED-AAC6-C0BEB560C8CE}" destId="{06941D03-D241-48C3-B27F-91ADCDD8A829}" srcOrd="5" destOrd="0" parTransId="{8BD98C05-9175-4E7E-9D8B-0D1504973779}" sibTransId="{70E86BA5-E4A4-451F-BCA0-AD8C3F8D0221}"/>
    <dgm:cxn modelId="{FC661F83-7F07-41AD-A42F-A6A1A76B0FD5}" srcId="{8C591E34-C69C-47ED-AAC6-C0BEB560C8CE}" destId="{9BA2E483-8D39-4208-B845-7F50E125E71B}" srcOrd="0" destOrd="0" parTransId="{FF61585F-7C00-4800-8DF7-E7D473416445}" sibTransId="{2FFF7D10-8C13-40E3-9D3C-7F7F47BACDD5}"/>
    <dgm:cxn modelId="{5A8193D2-71E0-4D51-8DD4-F951FBEF0B0D}" type="presOf" srcId="{CA2ABBDC-371E-4EA2-B8D0-1E48E7B79D21}" destId="{688F8506-33FF-476B-A5C1-D861C97FA184}" srcOrd="0" destOrd="0" presId="urn:microsoft.com/office/officeart/2008/layout/VerticalCurvedList"/>
    <dgm:cxn modelId="{5A721617-715B-42B6-975B-592652D027DF}" srcId="{8C591E34-C69C-47ED-AAC6-C0BEB560C8CE}" destId="{14A59A29-87EF-4A90-BC80-88741CCFC7D2}" srcOrd="3" destOrd="0" parTransId="{C7004B90-4519-418F-862F-E5FF0601A28F}" sibTransId="{4A3541AF-D473-4F59-90E1-56B75A39F29D}"/>
    <dgm:cxn modelId="{2FC02251-77A8-446F-AB14-900B3740F051}" type="presOf" srcId="{9BA2E483-8D39-4208-B845-7F50E125E71B}" destId="{B81D6D19-9884-4889-9D67-DEC4BEDC21E1}" srcOrd="0" destOrd="0" presId="urn:microsoft.com/office/officeart/2008/layout/VerticalCurvedList"/>
    <dgm:cxn modelId="{82E92675-5B16-46BC-A8D4-7AFBEBD34C7B}" type="presOf" srcId="{3B8F7ADB-6EAC-4982-8FD4-F6877B345021}" destId="{DC1A1990-A52B-4910-BFD7-51C6AA0A1C27}" srcOrd="0" destOrd="0" presId="urn:microsoft.com/office/officeart/2008/layout/VerticalCurvedList"/>
    <dgm:cxn modelId="{1D8A5EEB-8313-4446-B784-9B95B59C48EC}" type="presOf" srcId="{CF4E758C-2057-4CC8-BF40-C438AE8357C1}" destId="{816285F5-6758-4C02-978B-A9BAEB8ED335}" srcOrd="0" destOrd="0" presId="urn:microsoft.com/office/officeart/2008/layout/VerticalCurvedList"/>
    <dgm:cxn modelId="{4279F78D-FC89-4F38-A607-105B5FFE0F04}" type="presOf" srcId="{8C591E34-C69C-47ED-AAC6-C0BEB560C8CE}" destId="{D1E8C5C7-B72B-41CA-8F07-10BE60BB806D}" srcOrd="0" destOrd="0" presId="urn:microsoft.com/office/officeart/2008/layout/VerticalCurvedList"/>
    <dgm:cxn modelId="{149D9523-CAF8-4F30-9D3E-C9E2FBBFCBF3}" srcId="{8C591E34-C69C-47ED-AAC6-C0BEB560C8CE}" destId="{CA2ABBDC-371E-4EA2-B8D0-1E48E7B79D21}" srcOrd="2" destOrd="0" parTransId="{EF3EBF28-7A1A-4EE0-9C99-4901B54356AC}" sibTransId="{787AF0EF-3005-40FC-9C07-D7AA5D9A8DB5}"/>
    <dgm:cxn modelId="{10252D3E-2674-4611-BE94-EE0F9F6B6D7C}" type="presOf" srcId="{06941D03-D241-48C3-B27F-91ADCDD8A829}" destId="{54CF9814-B814-42EF-AAE5-90958536173F}" srcOrd="0" destOrd="0" presId="urn:microsoft.com/office/officeart/2008/layout/VerticalCurvedList"/>
    <dgm:cxn modelId="{DE1DD017-FB18-4270-8D60-77290693C6F0}" type="presParOf" srcId="{D1E8C5C7-B72B-41CA-8F07-10BE60BB806D}" destId="{686230F1-8E1C-4610-9D7D-EB10413E7E7C}" srcOrd="0" destOrd="0" presId="urn:microsoft.com/office/officeart/2008/layout/VerticalCurvedList"/>
    <dgm:cxn modelId="{03C5BC13-25CF-46C3-A056-9C60359D22B7}" type="presParOf" srcId="{686230F1-8E1C-4610-9D7D-EB10413E7E7C}" destId="{B2FC9927-4501-4C2D-9547-27AA7A2E8882}" srcOrd="0" destOrd="0" presId="urn:microsoft.com/office/officeart/2008/layout/VerticalCurvedList"/>
    <dgm:cxn modelId="{24471CDA-90E4-4FC5-A5FE-D6D98140B526}" type="presParOf" srcId="{B2FC9927-4501-4C2D-9547-27AA7A2E8882}" destId="{A817A496-8D7D-4C78-9F01-CCC4E0EAC19C}" srcOrd="0" destOrd="0" presId="urn:microsoft.com/office/officeart/2008/layout/VerticalCurvedList"/>
    <dgm:cxn modelId="{366B64B4-62E3-45FA-9372-996CE0B91569}" type="presParOf" srcId="{B2FC9927-4501-4C2D-9547-27AA7A2E8882}" destId="{0DF62AC5-1468-4F3E-8534-A11A70054D6E}" srcOrd="1" destOrd="0" presId="urn:microsoft.com/office/officeart/2008/layout/VerticalCurvedList"/>
    <dgm:cxn modelId="{57D1F840-2F42-4DA0-9080-CB1837375D58}" type="presParOf" srcId="{B2FC9927-4501-4C2D-9547-27AA7A2E8882}" destId="{51E66FFE-5535-44FE-8755-A55EB723D306}" srcOrd="2" destOrd="0" presId="urn:microsoft.com/office/officeart/2008/layout/VerticalCurvedList"/>
    <dgm:cxn modelId="{75A89E4C-E42E-41B5-8B9F-ED0FFCE3118E}" type="presParOf" srcId="{B2FC9927-4501-4C2D-9547-27AA7A2E8882}" destId="{E32A5C38-9479-46CF-8F25-34D7E18BAED4}" srcOrd="3" destOrd="0" presId="urn:microsoft.com/office/officeart/2008/layout/VerticalCurvedList"/>
    <dgm:cxn modelId="{B6C0EB73-87FF-44E1-85E1-F92C2105F9BC}" type="presParOf" srcId="{686230F1-8E1C-4610-9D7D-EB10413E7E7C}" destId="{B81D6D19-9884-4889-9D67-DEC4BEDC21E1}" srcOrd="1" destOrd="0" presId="urn:microsoft.com/office/officeart/2008/layout/VerticalCurvedList"/>
    <dgm:cxn modelId="{0E5813D9-E3DC-4331-8E59-57AF07DD167F}" type="presParOf" srcId="{686230F1-8E1C-4610-9D7D-EB10413E7E7C}" destId="{A75027DB-301B-400F-8E21-02A11986349B}" srcOrd="2" destOrd="0" presId="urn:microsoft.com/office/officeart/2008/layout/VerticalCurvedList"/>
    <dgm:cxn modelId="{45AB22B1-0BA2-4935-8DE1-4A44C093F809}" type="presParOf" srcId="{A75027DB-301B-400F-8E21-02A11986349B}" destId="{634A98E8-4541-447F-9A28-5B724CA6D7CC}" srcOrd="0" destOrd="0" presId="urn:microsoft.com/office/officeart/2008/layout/VerticalCurvedList"/>
    <dgm:cxn modelId="{DCD29BAC-95E6-49DD-8FF8-30E545BAD022}" type="presParOf" srcId="{686230F1-8E1C-4610-9D7D-EB10413E7E7C}" destId="{816285F5-6758-4C02-978B-A9BAEB8ED335}" srcOrd="3" destOrd="0" presId="urn:microsoft.com/office/officeart/2008/layout/VerticalCurvedList"/>
    <dgm:cxn modelId="{54212D69-FC8C-4406-BCF8-F0174887068A}" type="presParOf" srcId="{686230F1-8E1C-4610-9D7D-EB10413E7E7C}" destId="{B425FBB8-D9F3-41F3-9A15-5F2E15CCF586}" srcOrd="4" destOrd="0" presId="urn:microsoft.com/office/officeart/2008/layout/VerticalCurvedList"/>
    <dgm:cxn modelId="{6CDB7D63-A6FF-4A05-84F6-2A3A5A7B1CCF}" type="presParOf" srcId="{B425FBB8-D9F3-41F3-9A15-5F2E15CCF586}" destId="{8ECFD1BD-5CAF-40DC-BF54-4B53733003DA}" srcOrd="0" destOrd="0" presId="urn:microsoft.com/office/officeart/2008/layout/VerticalCurvedList"/>
    <dgm:cxn modelId="{7EA8B390-3240-471F-AF3A-D75A9193390C}" type="presParOf" srcId="{686230F1-8E1C-4610-9D7D-EB10413E7E7C}" destId="{688F8506-33FF-476B-A5C1-D861C97FA184}" srcOrd="5" destOrd="0" presId="urn:microsoft.com/office/officeart/2008/layout/VerticalCurvedList"/>
    <dgm:cxn modelId="{90211AE8-BBFA-4157-8022-15A243BE2705}" type="presParOf" srcId="{686230F1-8E1C-4610-9D7D-EB10413E7E7C}" destId="{DDC8D332-5B7B-41EA-A21C-21398B70CE1C}" srcOrd="6" destOrd="0" presId="urn:microsoft.com/office/officeart/2008/layout/VerticalCurvedList"/>
    <dgm:cxn modelId="{5C139FCF-1664-487E-9839-885F40A17742}" type="presParOf" srcId="{DDC8D332-5B7B-41EA-A21C-21398B70CE1C}" destId="{3BA19314-1E96-4368-A655-4482DE1015C1}" srcOrd="0" destOrd="0" presId="urn:microsoft.com/office/officeart/2008/layout/VerticalCurvedList"/>
    <dgm:cxn modelId="{54BFA831-6D25-491E-99EA-DEFAA45DC1C9}" type="presParOf" srcId="{686230F1-8E1C-4610-9D7D-EB10413E7E7C}" destId="{9251D9D9-8C6E-424F-82DA-BF1992637973}" srcOrd="7" destOrd="0" presId="urn:microsoft.com/office/officeart/2008/layout/VerticalCurvedList"/>
    <dgm:cxn modelId="{64BA889F-2257-4FC2-9E16-D76469CE57E6}" type="presParOf" srcId="{686230F1-8E1C-4610-9D7D-EB10413E7E7C}" destId="{DD816E93-7354-48D0-A02D-6B3C50D12B2C}" srcOrd="8" destOrd="0" presId="urn:microsoft.com/office/officeart/2008/layout/VerticalCurvedList"/>
    <dgm:cxn modelId="{22C259BC-62F6-4459-8F2A-9C6A97752B78}" type="presParOf" srcId="{DD816E93-7354-48D0-A02D-6B3C50D12B2C}" destId="{E795F236-5F09-48E5-9282-6E5D96655165}" srcOrd="0" destOrd="0" presId="urn:microsoft.com/office/officeart/2008/layout/VerticalCurvedList"/>
    <dgm:cxn modelId="{5BB55A77-B8A9-46F0-9F5F-8239AF8304E0}" type="presParOf" srcId="{686230F1-8E1C-4610-9D7D-EB10413E7E7C}" destId="{DC1A1990-A52B-4910-BFD7-51C6AA0A1C27}" srcOrd="9" destOrd="0" presId="urn:microsoft.com/office/officeart/2008/layout/VerticalCurvedList"/>
    <dgm:cxn modelId="{FEFDE061-E944-4A27-8C21-4FA3C4094A7F}" type="presParOf" srcId="{686230F1-8E1C-4610-9D7D-EB10413E7E7C}" destId="{0B854345-0261-4D97-916C-A3E8B15BC240}" srcOrd="10" destOrd="0" presId="urn:microsoft.com/office/officeart/2008/layout/VerticalCurvedList"/>
    <dgm:cxn modelId="{61D4A135-3FC5-417D-BEFD-123CF7D0E1C8}" type="presParOf" srcId="{0B854345-0261-4D97-916C-A3E8B15BC240}" destId="{BC2305F4-9023-4627-917F-A3A20AA7311E}" srcOrd="0" destOrd="0" presId="urn:microsoft.com/office/officeart/2008/layout/VerticalCurvedList"/>
    <dgm:cxn modelId="{78680470-3BD9-4E8B-9931-46A958958D40}" type="presParOf" srcId="{686230F1-8E1C-4610-9D7D-EB10413E7E7C}" destId="{54CF9814-B814-42EF-AAE5-90958536173F}" srcOrd="11" destOrd="0" presId="urn:microsoft.com/office/officeart/2008/layout/VerticalCurvedList"/>
    <dgm:cxn modelId="{3BAF48B8-10C1-4C2C-B101-2B5824ABB934}" type="presParOf" srcId="{686230F1-8E1C-4610-9D7D-EB10413E7E7C}" destId="{E1421DC3-502B-4B3F-98B0-49429BF72263}" srcOrd="12" destOrd="0" presId="urn:microsoft.com/office/officeart/2008/layout/VerticalCurvedList"/>
    <dgm:cxn modelId="{2E35356E-84CD-46CB-AAFB-D0CCCAB0F35B}" type="presParOf" srcId="{E1421DC3-502B-4B3F-98B0-49429BF72263}" destId="{53384DA6-7FC9-4098-9EEE-5539F3F3788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7DF431-57C1-4D2B-818E-EE300A2B64B4}" type="doc">
      <dgm:prSet loTypeId="urn:microsoft.com/office/officeart/2005/8/layout/list1" loCatId="list" qsTypeId="urn:microsoft.com/office/officeart/2005/8/quickstyle/3d2" qsCatId="3D" csTypeId="urn:microsoft.com/office/officeart/2005/8/colors/colorful2" csCatId="colorful" phldr="1"/>
      <dgm:spPr/>
      <dgm:t>
        <a:bodyPr/>
        <a:lstStyle/>
        <a:p>
          <a:pPr rtl="1"/>
          <a:endParaRPr lang="fa-IR"/>
        </a:p>
      </dgm:t>
    </dgm:pt>
    <dgm:pt modelId="{5E02C4F7-4739-4D2D-8C7E-7D6E1FC5B5C8}">
      <dgm:prSet phldrT="[Text]"/>
      <dgm:spPr/>
      <dgm:t>
        <a:bodyPr/>
        <a:lstStyle/>
        <a:p>
          <a:pPr rtl="1"/>
          <a:r>
            <a:rPr lang="en-US" b="1" dirty="0" smtClean="0"/>
            <a:t>Flow Object </a:t>
          </a:r>
          <a:endParaRPr lang="fa-IR" b="1" dirty="0"/>
        </a:p>
      </dgm:t>
    </dgm:pt>
    <dgm:pt modelId="{A06E306F-D21E-47BD-A1D8-B21FC6FCC76E}" type="parTrans" cxnId="{86A5BAB1-541A-4A2B-B688-260484CDA288}">
      <dgm:prSet/>
      <dgm:spPr/>
      <dgm:t>
        <a:bodyPr/>
        <a:lstStyle/>
        <a:p>
          <a:pPr rtl="1"/>
          <a:endParaRPr lang="fa-IR"/>
        </a:p>
      </dgm:t>
    </dgm:pt>
    <dgm:pt modelId="{A3C54711-B5D4-4773-8841-89FDF676C7E8}" type="sibTrans" cxnId="{86A5BAB1-541A-4A2B-B688-260484CDA288}">
      <dgm:prSet/>
      <dgm:spPr/>
      <dgm:t>
        <a:bodyPr/>
        <a:lstStyle/>
        <a:p>
          <a:pPr rtl="1"/>
          <a:endParaRPr lang="fa-IR"/>
        </a:p>
      </dgm:t>
    </dgm:pt>
    <dgm:pt modelId="{3DAC9BC4-D0E7-456E-B470-B2DE624160F7}">
      <dgm:prSet phldrT="[Text]"/>
      <dgm:spPr/>
      <dgm:t>
        <a:bodyPr/>
        <a:lstStyle/>
        <a:p>
          <a:pPr rtl="1"/>
          <a:r>
            <a:rPr lang="en-US" b="1" dirty="0" smtClean="0"/>
            <a:t>Connecting objects</a:t>
          </a:r>
          <a:endParaRPr lang="fa-IR" dirty="0"/>
        </a:p>
      </dgm:t>
    </dgm:pt>
    <dgm:pt modelId="{9C7CDC1E-DEC9-4B5F-9B40-E9A1AFA9F8BF}" type="parTrans" cxnId="{C4A77602-AF81-4249-8B02-18DEEE2FE828}">
      <dgm:prSet/>
      <dgm:spPr/>
      <dgm:t>
        <a:bodyPr/>
        <a:lstStyle/>
        <a:p>
          <a:pPr rtl="1"/>
          <a:endParaRPr lang="fa-IR"/>
        </a:p>
      </dgm:t>
    </dgm:pt>
    <dgm:pt modelId="{704842EF-05C6-4DD5-8651-FF85477B43AC}" type="sibTrans" cxnId="{C4A77602-AF81-4249-8B02-18DEEE2FE828}">
      <dgm:prSet/>
      <dgm:spPr/>
      <dgm:t>
        <a:bodyPr/>
        <a:lstStyle/>
        <a:p>
          <a:pPr rtl="1"/>
          <a:endParaRPr lang="fa-IR"/>
        </a:p>
      </dgm:t>
    </dgm:pt>
    <dgm:pt modelId="{DE2BFEAE-8C8C-43BD-8A60-824C47148512}">
      <dgm:prSet phldrT="[Text]"/>
      <dgm:spPr/>
      <dgm:t>
        <a:bodyPr/>
        <a:lstStyle/>
        <a:p>
          <a:pPr rtl="1"/>
          <a:r>
            <a:rPr lang="en-US" b="1" dirty="0" smtClean="0"/>
            <a:t>Swim lanes</a:t>
          </a:r>
          <a:endParaRPr lang="fa-IR" dirty="0"/>
        </a:p>
      </dgm:t>
    </dgm:pt>
    <dgm:pt modelId="{30A0F67C-0317-4AC6-9A6A-406A9AD1F854}" type="parTrans" cxnId="{86EC2A44-B6C5-4BFB-A078-A796644420AE}">
      <dgm:prSet/>
      <dgm:spPr/>
      <dgm:t>
        <a:bodyPr/>
        <a:lstStyle/>
        <a:p>
          <a:pPr rtl="1"/>
          <a:endParaRPr lang="fa-IR"/>
        </a:p>
      </dgm:t>
    </dgm:pt>
    <dgm:pt modelId="{98BBD2B1-7E1E-47B7-9041-1DB53C58E878}" type="sibTrans" cxnId="{86EC2A44-B6C5-4BFB-A078-A796644420AE}">
      <dgm:prSet/>
      <dgm:spPr/>
      <dgm:t>
        <a:bodyPr/>
        <a:lstStyle/>
        <a:p>
          <a:pPr rtl="1"/>
          <a:endParaRPr lang="fa-IR"/>
        </a:p>
      </dgm:t>
    </dgm:pt>
    <dgm:pt modelId="{5E6B0D3E-7637-4D86-B866-68D2758D6FBC}" type="pres">
      <dgm:prSet presAssocID="{EB7DF431-57C1-4D2B-818E-EE300A2B64B4}" presName="linear" presStyleCnt="0">
        <dgm:presLayoutVars>
          <dgm:dir/>
          <dgm:animLvl val="lvl"/>
          <dgm:resizeHandles val="exact"/>
        </dgm:presLayoutVars>
      </dgm:prSet>
      <dgm:spPr/>
      <dgm:t>
        <a:bodyPr/>
        <a:lstStyle/>
        <a:p>
          <a:pPr rtl="1"/>
          <a:endParaRPr lang="fa-IR"/>
        </a:p>
      </dgm:t>
    </dgm:pt>
    <dgm:pt modelId="{F467F469-A535-4421-9106-AE94AB69BF49}" type="pres">
      <dgm:prSet presAssocID="{5E02C4F7-4739-4D2D-8C7E-7D6E1FC5B5C8}" presName="parentLin" presStyleCnt="0"/>
      <dgm:spPr/>
    </dgm:pt>
    <dgm:pt modelId="{7FAC9DBA-2432-459B-89C3-D39D289118EC}" type="pres">
      <dgm:prSet presAssocID="{5E02C4F7-4739-4D2D-8C7E-7D6E1FC5B5C8}" presName="parentLeftMargin" presStyleLbl="node1" presStyleIdx="0" presStyleCnt="3"/>
      <dgm:spPr/>
      <dgm:t>
        <a:bodyPr/>
        <a:lstStyle/>
        <a:p>
          <a:pPr rtl="1"/>
          <a:endParaRPr lang="fa-IR"/>
        </a:p>
      </dgm:t>
    </dgm:pt>
    <dgm:pt modelId="{D054BAB3-9E7E-427E-8729-18C01A44AB0C}" type="pres">
      <dgm:prSet presAssocID="{5E02C4F7-4739-4D2D-8C7E-7D6E1FC5B5C8}" presName="parentText" presStyleLbl="node1" presStyleIdx="0" presStyleCnt="3">
        <dgm:presLayoutVars>
          <dgm:chMax val="0"/>
          <dgm:bulletEnabled val="1"/>
        </dgm:presLayoutVars>
      </dgm:prSet>
      <dgm:spPr/>
      <dgm:t>
        <a:bodyPr/>
        <a:lstStyle/>
        <a:p>
          <a:pPr rtl="1"/>
          <a:endParaRPr lang="fa-IR"/>
        </a:p>
      </dgm:t>
    </dgm:pt>
    <dgm:pt modelId="{D273EC3B-64E1-4416-B442-F359CAE623FF}" type="pres">
      <dgm:prSet presAssocID="{5E02C4F7-4739-4D2D-8C7E-7D6E1FC5B5C8}" presName="negativeSpace" presStyleCnt="0"/>
      <dgm:spPr/>
    </dgm:pt>
    <dgm:pt modelId="{56901FFB-A373-4F40-94EE-DAB07522769D}" type="pres">
      <dgm:prSet presAssocID="{5E02C4F7-4739-4D2D-8C7E-7D6E1FC5B5C8}" presName="childText" presStyleLbl="conFgAcc1" presStyleIdx="0" presStyleCnt="3">
        <dgm:presLayoutVars>
          <dgm:bulletEnabled val="1"/>
        </dgm:presLayoutVars>
      </dgm:prSet>
      <dgm:spPr/>
    </dgm:pt>
    <dgm:pt modelId="{3F9B3224-B026-42D3-BFA6-9620BBA84A4F}" type="pres">
      <dgm:prSet presAssocID="{A3C54711-B5D4-4773-8841-89FDF676C7E8}" presName="spaceBetweenRectangles" presStyleCnt="0"/>
      <dgm:spPr/>
    </dgm:pt>
    <dgm:pt modelId="{5A523722-1710-49EB-B73B-C605AAEE60A8}" type="pres">
      <dgm:prSet presAssocID="{3DAC9BC4-D0E7-456E-B470-B2DE624160F7}" presName="parentLin" presStyleCnt="0"/>
      <dgm:spPr/>
    </dgm:pt>
    <dgm:pt modelId="{04FF6AD1-7DC3-4799-8FE7-D3931E7E4DC5}" type="pres">
      <dgm:prSet presAssocID="{3DAC9BC4-D0E7-456E-B470-B2DE624160F7}" presName="parentLeftMargin" presStyleLbl="node1" presStyleIdx="0" presStyleCnt="3"/>
      <dgm:spPr/>
      <dgm:t>
        <a:bodyPr/>
        <a:lstStyle/>
        <a:p>
          <a:pPr rtl="1"/>
          <a:endParaRPr lang="fa-IR"/>
        </a:p>
      </dgm:t>
    </dgm:pt>
    <dgm:pt modelId="{4FC13846-7C44-4D46-AAB8-586703EBC8BC}" type="pres">
      <dgm:prSet presAssocID="{3DAC9BC4-D0E7-456E-B470-B2DE624160F7}" presName="parentText" presStyleLbl="node1" presStyleIdx="1" presStyleCnt="3">
        <dgm:presLayoutVars>
          <dgm:chMax val="0"/>
          <dgm:bulletEnabled val="1"/>
        </dgm:presLayoutVars>
      </dgm:prSet>
      <dgm:spPr/>
      <dgm:t>
        <a:bodyPr/>
        <a:lstStyle/>
        <a:p>
          <a:pPr rtl="1"/>
          <a:endParaRPr lang="fa-IR"/>
        </a:p>
      </dgm:t>
    </dgm:pt>
    <dgm:pt modelId="{6B47D86C-A39B-44FD-87BB-15DCAB8D95EC}" type="pres">
      <dgm:prSet presAssocID="{3DAC9BC4-D0E7-456E-B470-B2DE624160F7}" presName="negativeSpace" presStyleCnt="0"/>
      <dgm:spPr/>
    </dgm:pt>
    <dgm:pt modelId="{16A9EAB4-5C49-4E12-AFE0-92A035E08263}" type="pres">
      <dgm:prSet presAssocID="{3DAC9BC4-D0E7-456E-B470-B2DE624160F7}" presName="childText" presStyleLbl="conFgAcc1" presStyleIdx="1" presStyleCnt="3">
        <dgm:presLayoutVars>
          <dgm:bulletEnabled val="1"/>
        </dgm:presLayoutVars>
      </dgm:prSet>
      <dgm:spPr/>
    </dgm:pt>
    <dgm:pt modelId="{8AEBD329-8DCB-4278-A448-5FA5A67818CC}" type="pres">
      <dgm:prSet presAssocID="{704842EF-05C6-4DD5-8651-FF85477B43AC}" presName="spaceBetweenRectangles" presStyleCnt="0"/>
      <dgm:spPr/>
    </dgm:pt>
    <dgm:pt modelId="{24274949-2588-47E1-82E7-3B0B61EEE749}" type="pres">
      <dgm:prSet presAssocID="{DE2BFEAE-8C8C-43BD-8A60-824C47148512}" presName="parentLin" presStyleCnt="0"/>
      <dgm:spPr/>
    </dgm:pt>
    <dgm:pt modelId="{F186B34D-A88C-4C55-BA06-E21E65ACFF69}" type="pres">
      <dgm:prSet presAssocID="{DE2BFEAE-8C8C-43BD-8A60-824C47148512}" presName="parentLeftMargin" presStyleLbl="node1" presStyleIdx="1" presStyleCnt="3"/>
      <dgm:spPr/>
      <dgm:t>
        <a:bodyPr/>
        <a:lstStyle/>
        <a:p>
          <a:pPr rtl="1"/>
          <a:endParaRPr lang="fa-IR"/>
        </a:p>
      </dgm:t>
    </dgm:pt>
    <dgm:pt modelId="{7D4C4B3B-AC6B-45AB-AD4C-F510F487BBCB}" type="pres">
      <dgm:prSet presAssocID="{DE2BFEAE-8C8C-43BD-8A60-824C47148512}" presName="parentText" presStyleLbl="node1" presStyleIdx="2" presStyleCnt="3">
        <dgm:presLayoutVars>
          <dgm:chMax val="0"/>
          <dgm:bulletEnabled val="1"/>
        </dgm:presLayoutVars>
      </dgm:prSet>
      <dgm:spPr/>
      <dgm:t>
        <a:bodyPr/>
        <a:lstStyle/>
        <a:p>
          <a:pPr rtl="1"/>
          <a:endParaRPr lang="fa-IR"/>
        </a:p>
      </dgm:t>
    </dgm:pt>
    <dgm:pt modelId="{74719F4D-3173-492E-AEF4-F7300FF2E1C4}" type="pres">
      <dgm:prSet presAssocID="{DE2BFEAE-8C8C-43BD-8A60-824C47148512}" presName="negativeSpace" presStyleCnt="0"/>
      <dgm:spPr/>
    </dgm:pt>
    <dgm:pt modelId="{9FCCA46A-F578-4AC1-ABE1-E0CB114AAF49}" type="pres">
      <dgm:prSet presAssocID="{DE2BFEAE-8C8C-43BD-8A60-824C47148512}" presName="childText" presStyleLbl="conFgAcc1" presStyleIdx="2" presStyleCnt="3">
        <dgm:presLayoutVars>
          <dgm:bulletEnabled val="1"/>
        </dgm:presLayoutVars>
      </dgm:prSet>
      <dgm:spPr/>
    </dgm:pt>
  </dgm:ptLst>
  <dgm:cxnLst>
    <dgm:cxn modelId="{3075BBA1-4732-432B-9631-5CB7A01EA371}" type="presOf" srcId="{DE2BFEAE-8C8C-43BD-8A60-824C47148512}" destId="{7D4C4B3B-AC6B-45AB-AD4C-F510F487BBCB}" srcOrd="1" destOrd="0" presId="urn:microsoft.com/office/officeart/2005/8/layout/list1"/>
    <dgm:cxn modelId="{3576995A-4F5B-4FBE-85AC-0D250706C071}" type="presOf" srcId="{5E02C4F7-4739-4D2D-8C7E-7D6E1FC5B5C8}" destId="{7FAC9DBA-2432-459B-89C3-D39D289118EC}" srcOrd="0" destOrd="0" presId="urn:microsoft.com/office/officeart/2005/8/layout/list1"/>
    <dgm:cxn modelId="{9CB5B583-997F-40EC-8F62-BE7F7481A372}" type="presOf" srcId="{5E02C4F7-4739-4D2D-8C7E-7D6E1FC5B5C8}" destId="{D054BAB3-9E7E-427E-8729-18C01A44AB0C}" srcOrd="1" destOrd="0" presId="urn:microsoft.com/office/officeart/2005/8/layout/list1"/>
    <dgm:cxn modelId="{E884FB5B-6194-4F65-9B64-E458CAA8D53C}" type="presOf" srcId="{DE2BFEAE-8C8C-43BD-8A60-824C47148512}" destId="{F186B34D-A88C-4C55-BA06-E21E65ACFF69}" srcOrd="0" destOrd="0" presId="urn:microsoft.com/office/officeart/2005/8/layout/list1"/>
    <dgm:cxn modelId="{C4A77602-AF81-4249-8B02-18DEEE2FE828}" srcId="{EB7DF431-57C1-4D2B-818E-EE300A2B64B4}" destId="{3DAC9BC4-D0E7-456E-B470-B2DE624160F7}" srcOrd="1" destOrd="0" parTransId="{9C7CDC1E-DEC9-4B5F-9B40-E9A1AFA9F8BF}" sibTransId="{704842EF-05C6-4DD5-8651-FF85477B43AC}"/>
    <dgm:cxn modelId="{86EC2A44-B6C5-4BFB-A078-A796644420AE}" srcId="{EB7DF431-57C1-4D2B-818E-EE300A2B64B4}" destId="{DE2BFEAE-8C8C-43BD-8A60-824C47148512}" srcOrd="2" destOrd="0" parTransId="{30A0F67C-0317-4AC6-9A6A-406A9AD1F854}" sibTransId="{98BBD2B1-7E1E-47B7-9041-1DB53C58E878}"/>
    <dgm:cxn modelId="{60B63630-490B-4D54-88CB-2F2C29A13415}" type="presOf" srcId="{EB7DF431-57C1-4D2B-818E-EE300A2B64B4}" destId="{5E6B0D3E-7637-4D86-B866-68D2758D6FBC}" srcOrd="0" destOrd="0" presId="urn:microsoft.com/office/officeart/2005/8/layout/list1"/>
    <dgm:cxn modelId="{86A5BAB1-541A-4A2B-B688-260484CDA288}" srcId="{EB7DF431-57C1-4D2B-818E-EE300A2B64B4}" destId="{5E02C4F7-4739-4D2D-8C7E-7D6E1FC5B5C8}" srcOrd="0" destOrd="0" parTransId="{A06E306F-D21E-47BD-A1D8-B21FC6FCC76E}" sibTransId="{A3C54711-B5D4-4773-8841-89FDF676C7E8}"/>
    <dgm:cxn modelId="{0F02635D-180D-497D-81B9-C3C3F103A4F4}" type="presOf" srcId="{3DAC9BC4-D0E7-456E-B470-B2DE624160F7}" destId="{4FC13846-7C44-4D46-AAB8-586703EBC8BC}" srcOrd="1" destOrd="0" presId="urn:microsoft.com/office/officeart/2005/8/layout/list1"/>
    <dgm:cxn modelId="{7DC1ECE2-96A1-4704-8AD9-F62908EC5D54}" type="presOf" srcId="{3DAC9BC4-D0E7-456E-B470-B2DE624160F7}" destId="{04FF6AD1-7DC3-4799-8FE7-D3931E7E4DC5}" srcOrd="0" destOrd="0" presId="urn:microsoft.com/office/officeart/2005/8/layout/list1"/>
    <dgm:cxn modelId="{2C81A856-A070-4E8C-AD21-4347C06881D0}" type="presParOf" srcId="{5E6B0D3E-7637-4D86-B866-68D2758D6FBC}" destId="{F467F469-A535-4421-9106-AE94AB69BF49}" srcOrd="0" destOrd="0" presId="urn:microsoft.com/office/officeart/2005/8/layout/list1"/>
    <dgm:cxn modelId="{7D0712C4-FE7C-42E2-B350-20E3AE8FF86B}" type="presParOf" srcId="{F467F469-A535-4421-9106-AE94AB69BF49}" destId="{7FAC9DBA-2432-459B-89C3-D39D289118EC}" srcOrd="0" destOrd="0" presId="urn:microsoft.com/office/officeart/2005/8/layout/list1"/>
    <dgm:cxn modelId="{41AA80E3-234F-4056-B309-60176DAE6C2D}" type="presParOf" srcId="{F467F469-A535-4421-9106-AE94AB69BF49}" destId="{D054BAB3-9E7E-427E-8729-18C01A44AB0C}" srcOrd="1" destOrd="0" presId="urn:microsoft.com/office/officeart/2005/8/layout/list1"/>
    <dgm:cxn modelId="{E797F24B-1591-4369-A348-4722A998803D}" type="presParOf" srcId="{5E6B0D3E-7637-4D86-B866-68D2758D6FBC}" destId="{D273EC3B-64E1-4416-B442-F359CAE623FF}" srcOrd="1" destOrd="0" presId="urn:microsoft.com/office/officeart/2005/8/layout/list1"/>
    <dgm:cxn modelId="{1CBD3274-7478-430F-BD7A-EDC99C8387B4}" type="presParOf" srcId="{5E6B0D3E-7637-4D86-B866-68D2758D6FBC}" destId="{56901FFB-A373-4F40-94EE-DAB07522769D}" srcOrd="2" destOrd="0" presId="urn:microsoft.com/office/officeart/2005/8/layout/list1"/>
    <dgm:cxn modelId="{1CE8CCF7-8C2F-421B-8092-EC0BFCB4221F}" type="presParOf" srcId="{5E6B0D3E-7637-4D86-B866-68D2758D6FBC}" destId="{3F9B3224-B026-42D3-BFA6-9620BBA84A4F}" srcOrd="3" destOrd="0" presId="urn:microsoft.com/office/officeart/2005/8/layout/list1"/>
    <dgm:cxn modelId="{A6053822-E4D2-4589-B9BF-7583BA5AADC2}" type="presParOf" srcId="{5E6B0D3E-7637-4D86-B866-68D2758D6FBC}" destId="{5A523722-1710-49EB-B73B-C605AAEE60A8}" srcOrd="4" destOrd="0" presId="urn:microsoft.com/office/officeart/2005/8/layout/list1"/>
    <dgm:cxn modelId="{ADE057D9-3E6E-4935-B55F-36041D1A93E3}" type="presParOf" srcId="{5A523722-1710-49EB-B73B-C605AAEE60A8}" destId="{04FF6AD1-7DC3-4799-8FE7-D3931E7E4DC5}" srcOrd="0" destOrd="0" presId="urn:microsoft.com/office/officeart/2005/8/layout/list1"/>
    <dgm:cxn modelId="{C38959AA-B0A7-49E5-9643-D453C973CFA8}" type="presParOf" srcId="{5A523722-1710-49EB-B73B-C605AAEE60A8}" destId="{4FC13846-7C44-4D46-AAB8-586703EBC8BC}" srcOrd="1" destOrd="0" presId="urn:microsoft.com/office/officeart/2005/8/layout/list1"/>
    <dgm:cxn modelId="{C5557C31-277E-4724-81B2-F6399718117A}" type="presParOf" srcId="{5E6B0D3E-7637-4D86-B866-68D2758D6FBC}" destId="{6B47D86C-A39B-44FD-87BB-15DCAB8D95EC}" srcOrd="5" destOrd="0" presId="urn:microsoft.com/office/officeart/2005/8/layout/list1"/>
    <dgm:cxn modelId="{5ECD8628-F827-42FC-8E5E-79596726E490}" type="presParOf" srcId="{5E6B0D3E-7637-4D86-B866-68D2758D6FBC}" destId="{16A9EAB4-5C49-4E12-AFE0-92A035E08263}" srcOrd="6" destOrd="0" presId="urn:microsoft.com/office/officeart/2005/8/layout/list1"/>
    <dgm:cxn modelId="{F1B00077-C755-49F8-95DE-5511B1F04F9E}" type="presParOf" srcId="{5E6B0D3E-7637-4D86-B866-68D2758D6FBC}" destId="{8AEBD329-8DCB-4278-A448-5FA5A67818CC}" srcOrd="7" destOrd="0" presId="urn:microsoft.com/office/officeart/2005/8/layout/list1"/>
    <dgm:cxn modelId="{1B6FE81A-E1A2-454E-A005-75858EDE4B4B}" type="presParOf" srcId="{5E6B0D3E-7637-4D86-B866-68D2758D6FBC}" destId="{24274949-2588-47E1-82E7-3B0B61EEE749}" srcOrd="8" destOrd="0" presId="urn:microsoft.com/office/officeart/2005/8/layout/list1"/>
    <dgm:cxn modelId="{6E3EE5C9-C82C-4FE6-A0A0-37F91C95D0BA}" type="presParOf" srcId="{24274949-2588-47E1-82E7-3B0B61EEE749}" destId="{F186B34D-A88C-4C55-BA06-E21E65ACFF69}" srcOrd="0" destOrd="0" presId="urn:microsoft.com/office/officeart/2005/8/layout/list1"/>
    <dgm:cxn modelId="{674EFEBA-FDA4-46D6-BE6C-16D1310BFE79}" type="presParOf" srcId="{24274949-2588-47E1-82E7-3B0B61EEE749}" destId="{7D4C4B3B-AC6B-45AB-AD4C-F510F487BBCB}" srcOrd="1" destOrd="0" presId="urn:microsoft.com/office/officeart/2005/8/layout/list1"/>
    <dgm:cxn modelId="{95F8A27E-7EAB-4BB7-8A42-184FCA2499EC}" type="presParOf" srcId="{5E6B0D3E-7637-4D86-B866-68D2758D6FBC}" destId="{74719F4D-3173-492E-AEF4-F7300FF2E1C4}" srcOrd="9" destOrd="0" presId="urn:microsoft.com/office/officeart/2005/8/layout/list1"/>
    <dgm:cxn modelId="{B8AE8D5D-0373-408D-BC28-35B589622CD8}" type="presParOf" srcId="{5E6B0D3E-7637-4D86-B866-68D2758D6FBC}" destId="{9FCCA46A-F578-4AC1-ABE1-E0CB114AAF4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B78326-B392-48C3-803B-8F72DEE5D428}" type="doc">
      <dgm:prSet loTypeId="urn:microsoft.com/office/officeart/2005/8/layout/hProcess3" loCatId="process" qsTypeId="urn:microsoft.com/office/officeart/2005/8/quickstyle/3d1" qsCatId="3D" csTypeId="urn:microsoft.com/office/officeart/2005/8/colors/accent2_4" csCatId="accent2" phldr="1"/>
      <dgm:spPr/>
    </dgm:pt>
    <dgm:pt modelId="{FE084576-C2B4-4A0D-9FAC-CE6DD77BAAA2}">
      <dgm:prSet phldrT="[Text]"/>
      <dgm:spPr/>
      <dgm:t>
        <a:bodyPr/>
        <a:lstStyle/>
        <a:p>
          <a:pPr rtl="1"/>
          <a:r>
            <a:rPr lang="en-US" b="1" dirty="0" smtClean="0"/>
            <a:t>Flow Object</a:t>
          </a:r>
          <a:endParaRPr lang="fa-IR" dirty="0"/>
        </a:p>
      </dgm:t>
    </dgm:pt>
    <dgm:pt modelId="{E10106CD-75CC-45C1-B63D-8E53054C209F}" type="parTrans" cxnId="{33E1F48C-0183-4204-B196-86FBF722B513}">
      <dgm:prSet/>
      <dgm:spPr/>
      <dgm:t>
        <a:bodyPr/>
        <a:lstStyle/>
        <a:p>
          <a:pPr rtl="1"/>
          <a:endParaRPr lang="fa-IR"/>
        </a:p>
      </dgm:t>
    </dgm:pt>
    <dgm:pt modelId="{090750A6-68A1-4816-9D28-78F6768EF690}" type="sibTrans" cxnId="{33E1F48C-0183-4204-B196-86FBF722B513}">
      <dgm:prSet/>
      <dgm:spPr/>
      <dgm:t>
        <a:bodyPr/>
        <a:lstStyle/>
        <a:p>
          <a:pPr rtl="1"/>
          <a:endParaRPr lang="fa-IR"/>
        </a:p>
      </dgm:t>
    </dgm:pt>
    <dgm:pt modelId="{2E224FC8-70B2-4715-95C9-A1B96B22F1A4}" type="pres">
      <dgm:prSet presAssocID="{CFB78326-B392-48C3-803B-8F72DEE5D428}" presName="Name0" presStyleCnt="0">
        <dgm:presLayoutVars>
          <dgm:dir/>
          <dgm:animLvl val="lvl"/>
          <dgm:resizeHandles val="exact"/>
        </dgm:presLayoutVars>
      </dgm:prSet>
      <dgm:spPr/>
    </dgm:pt>
    <dgm:pt modelId="{800997BA-BB44-45FA-927B-D3F6F98F49DF}" type="pres">
      <dgm:prSet presAssocID="{CFB78326-B392-48C3-803B-8F72DEE5D428}" presName="dummy" presStyleCnt="0"/>
      <dgm:spPr/>
    </dgm:pt>
    <dgm:pt modelId="{B5E572F6-9ECF-4493-B82A-E347E2A47CB0}" type="pres">
      <dgm:prSet presAssocID="{CFB78326-B392-48C3-803B-8F72DEE5D428}" presName="linH" presStyleCnt="0"/>
      <dgm:spPr/>
    </dgm:pt>
    <dgm:pt modelId="{9E65D01E-98A7-416D-B01B-341080ED80A2}" type="pres">
      <dgm:prSet presAssocID="{CFB78326-B392-48C3-803B-8F72DEE5D428}" presName="padding1" presStyleCnt="0"/>
      <dgm:spPr/>
    </dgm:pt>
    <dgm:pt modelId="{A2070C53-C523-4ACD-9E0E-CE1593F1FCA2}" type="pres">
      <dgm:prSet presAssocID="{FE084576-C2B4-4A0D-9FAC-CE6DD77BAAA2}" presName="linV" presStyleCnt="0"/>
      <dgm:spPr/>
    </dgm:pt>
    <dgm:pt modelId="{17FDD64E-709B-495E-A793-6E224197079F}" type="pres">
      <dgm:prSet presAssocID="{FE084576-C2B4-4A0D-9FAC-CE6DD77BAAA2}" presName="spVertical1" presStyleCnt="0"/>
      <dgm:spPr/>
    </dgm:pt>
    <dgm:pt modelId="{C1B9C863-D36B-40F3-A87D-A2784DBF3904}" type="pres">
      <dgm:prSet presAssocID="{FE084576-C2B4-4A0D-9FAC-CE6DD77BAAA2}" presName="parTx" presStyleLbl="revTx" presStyleIdx="0" presStyleCnt="1" custScaleX="2000000">
        <dgm:presLayoutVars>
          <dgm:chMax val="0"/>
          <dgm:chPref val="0"/>
          <dgm:bulletEnabled val="1"/>
        </dgm:presLayoutVars>
      </dgm:prSet>
      <dgm:spPr/>
      <dgm:t>
        <a:bodyPr/>
        <a:lstStyle/>
        <a:p>
          <a:pPr rtl="1"/>
          <a:endParaRPr lang="fa-IR"/>
        </a:p>
      </dgm:t>
    </dgm:pt>
    <dgm:pt modelId="{84DE37EA-B093-4047-976E-3AC949050FDD}" type="pres">
      <dgm:prSet presAssocID="{FE084576-C2B4-4A0D-9FAC-CE6DD77BAAA2}" presName="spVertical2" presStyleCnt="0"/>
      <dgm:spPr/>
    </dgm:pt>
    <dgm:pt modelId="{DD9355FF-D1A7-499C-8F96-E9A25ED874AB}" type="pres">
      <dgm:prSet presAssocID="{FE084576-C2B4-4A0D-9FAC-CE6DD77BAAA2}" presName="spVertical3" presStyleCnt="0"/>
      <dgm:spPr/>
    </dgm:pt>
    <dgm:pt modelId="{3FE436AB-0539-4424-B827-9FC257E57E4B}" type="pres">
      <dgm:prSet presAssocID="{CFB78326-B392-48C3-803B-8F72DEE5D428}" presName="padding2" presStyleCnt="0"/>
      <dgm:spPr/>
    </dgm:pt>
    <dgm:pt modelId="{DCF5C419-53F7-45D7-BA88-5C939216D96B}" type="pres">
      <dgm:prSet presAssocID="{CFB78326-B392-48C3-803B-8F72DEE5D428}" presName="negArrow" presStyleCnt="0"/>
      <dgm:spPr/>
    </dgm:pt>
    <dgm:pt modelId="{45329EE6-D2A0-4B4B-8F67-DEB3B25AB5A1}" type="pres">
      <dgm:prSet presAssocID="{CFB78326-B392-48C3-803B-8F72DEE5D428}" presName="backgroundArrow" presStyleLbl="node1" presStyleIdx="0" presStyleCnt="1" custLinFactNeighborX="-5347" custLinFactNeighborY="25568"/>
      <dgm:spPr>
        <a:solidFill>
          <a:schemeClr val="accent2">
            <a:lumMod val="60000"/>
            <a:lumOff val="40000"/>
          </a:schemeClr>
        </a:solidFill>
      </dgm:spPr>
      <dgm:t>
        <a:bodyPr/>
        <a:lstStyle/>
        <a:p>
          <a:pPr rtl="1"/>
          <a:endParaRPr lang="fa-IR"/>
        </a:p>
      </dgm:t>
    </dgm:pt>
  </dgm:ptLst>
  <dgm:cxnLst>
    <dgm:cxn modelId="{30DA362E-B3BD-4AB6-AE60-942EA30B6429}" type="presOf" srcId="{FE084576-C2B4-4A0D-9FAC-CE6DD77BAAA2}" destId="{C1B9C863-D36B-40F3-A87D-A2784DBF3904}" srcOrd="0" destOrd="0" presId="urn:microsoft.com/office/officeart/2005/8/layout/hProcess3"/>
    <dgm:cxn modelId="{65EA0F6C-1471-4349-A32D-23D10FAFBE1D}" type="presOf" srcId="{CFB78326-B392-48C3-803B-8F72DEE5D428}" destId="{2E224FC8-70B2-4715-95C9-A1B96B22F1A4}" srcOrd="0" destOrd="0" presId="urn:microsoft.com/office/officeart/2005/8/layout/hProcess3"/>
    <dgm:cxn modelId="{33E1F48C-0183-4204-B196-86FBF722B513}" srcId="{CFB78326-B392-48C3-803B-8F72DEE5D428}" destId="{FE084576-C2B4-4A0D-9FAC-CE6DD77BAAA2}" srcOrd="0" destOrd="0" parTransId="{E10106CD-75CC-45C1-B63D-8E53054C209F}" sibTransId="{090750A6-68A1-4816-9D28-78F6768EF690}"/>
    <dgm:cxn modelId="{3247BB8F-BF74-43A7-9621-6410D6BCCE66}" type="presParOf" srcId="{2E224FC8-70B2-4715-95C9-A1B96B22F1A4}" destId="{800997BA-BB44-45FA-927B-D3F6F98F49DF}" srcOrd="0" destOrd="0" presId="urn:microsoft.com/office/officeart/2005/8/layout/hProcess3"/>
    <dgm:cxn modelId="{6EDF103C-8502-42A6-B953-B476353DCB2B}" type="presParOf" srcId="{2E224FC8-70B2-4715-95C9-A1B96B22F1A4}" destId="{B5E572F6-9ECF-4493-B82A-E347E2A47CB0}" srcOrd="1" destOrd="0" presId="urn:microsoft.com/office/officeart/2005/8/layout/hProcess3"/>
    <dgm:cxn modelId="{BA4468EC-73C4-4770-9698-DAB26B49F96B}" type="presParOf" srcId="{B5E572F6-9ECF-4493-B82A-E347E2A47CB0}" destId="{9E65D01E-98A7-416D-B01B-341080ED80A2}" srcOrd="0" destOrd="0" presId="urn:microsoft.com/office/officeart/2005/8/layout/hProcess3"/>
    <dgm:cxn modelId="{168628A2-7CAA-488B-A07C-4E63CE34B2D9}" type="presParOf" srcId="{B5E572F6-9ECF-4493-B82A-E347E2A47CB0}" destId="{A2070C53-C523-4ACD-9E0E-CE1593F1FCA2}" srcOrd="1" destOrd="0" presId="urn:microsoft.com/office/officeart/2005/8/layout/hProcess3"/>
    <dgm:cxn modelId="{A82E8AF2-340D-4C8B-9887-A3E2EB50F02F}" type="presParOf" srcId="{A2070C53-C523-4ACD-9E0E-CE1593F1FCA2}" destId="{17FDD64E-709B-495E-A793-6E224197079F}" srcOrd="0" destOrd="0" presId="urn:microsoft.com/office/officeart/2005/8/layout/hProcess3"/>
    <dgm:cxn modelId="{CDAD3E25-0A01-4745-B985-735AE01B1007}" type="presParOf" srcId="{A2070C53-C523-4ACD-9E0E-CE1593F1FCA2}" destId="{C1B9C863-D36B-40F3-A87D-A2784DBF3904}" srcOrd="1" destOrd="0" presId="urn:microsoft.com/office/officeart/2005/8/layout/hProcess3"/>
    <dgm:cxn modelId="{83E1E8A4-0718-45FE-9AF3-DCC7699A82D1}" type="presParOf" srcId="{A2070C53-C523-4ACD-9E0E-CE1593F1FCA2}" destId="{84DE37EA-B093-4047-976E-3AC949050FDD}" srcOrd="2" destOrd="0" presId="urn:microsoft.com/office/officeart/2005/8/layout/hProcess3"/>
    <dgm:cxn modelId="{D2663F18-F845-44B5-AE7D-B19CABD6D310}" type="presParOf" srcId="{A2070C53-C523-4ACD-9E0E-CE1593F1FCA2}" destId="{DD9355FF-D1A7-499C-8F96-E9A25ED874AB}" srcOrd="3" destOrd="0" presId="urn:microsoft.com/office/officeart/2005/8/layout/hProcess3"/>
    <dgm:cxn modelId="{92C3CEE8-D32C-4927-9CA1-33A21FC53665}" type="presParOf" srcId="{B5E572F6-9ECF-4493-B82A-E347E2A47CB0}" destId="{3FE436AB-0539-4424-B827-9FC257E57E4B}" srcOrd="2" destOrd="0" presId="urn:microsoft.com/office/officeart/2005/8/layout/hProcess3"/>
    <dgm:cxn modelId="{7462ABCF-4523-4FFF-9A97-A8D7098A33A6}" type="presParOf" srcId="{B5E572F6-9ECF-4493-B82A-E347E2A47CB0}" destId="{DCF5C419-53F7-45D7-BA88-5C939216D96B}" srcOrd="3" destOrd="0" presId="urn:microsoft.com/office/officeart/2005/8/layout/hProcess3"/>
    <dgm:cxn modelId="{7F996223-23AF-48B2-819A-28C8BAD048D4}" type="presParOf" srcId="{B5E572F6-9ECF-4493-B82A-E347E2A47CB0}" destId="{45329EE6-D2A0-4B4B-8F67-DEB3B25AB5A1}"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FB78326-B392-48C3-803B-8F72DEE5D428}" type="doc">
      <dgm:prSet loTypeId="urn:microsoft.com/office/officeart/2005/8/layout/hProcess3" loCatId="process" qsTypeId="urn:microsoft.com/office/officeart/2005/8/quickstyle/3d1" qsCatId="3D" csTypeId="urn:microsoft.com/office/officeart/2005/8/colors/accent2_4" csCatId="accent2" phldr="1"/>
      <dgm:spPr/>
    </dgm:pt>
    <dgm:pt modelId="{FE084576-C2B4-4A0D-9FAC-CE6DD77BAAA2}">
      <dgm:prSet phldrT="[Text]"/>
      <dgm:spPr/>
      <dgm:t>
        <a:bodyPr/>
        <a:lstStyle/>
        <a:p>
          <a:pPr rtl="1"/>
          <a:r>
            <a:rPr lang="en-US" b="1" dirty="0" smtClean="0"/>
            <a:t>Flow Object</a:t>
          </a:r>
          <a:endParaRPr lang="fa-IR" dirty="0"/>
        </a:p>
      </dgm:t>
    </dgm:pt>
    <dgm:pt modelId="{E10106CD-75CC-45C1-B63D-8E53054C209F}" type="parTrans" cxnId="{33E1F48C-0183-4204-B196-86FBF722B513}">
      <dgm:prSet/>
      <dgm:spPr/>
      <dgm:t>
        <a:bodyPr/>
        <a:lstStyle/>
        <a:p>
          <a:pPr rtl="1"/>
          <a:endParaRPr lang="fa-IR"/>
        </a:p>
      </dgm:t>
    </dgm:pt>
    <dgm:pt modelId="{090750A6-68A1-4816-9D28-78F6768EF690}" type="sibTrans" cxnId="{33E1F48C-0183-4204-B196-86FBF722B513}">
      <dgm:prSet/>
      <dgm:spPr/>
      <dgm:t>
        <a:bodyPr/>
        <a:lstStyle/>
        <a:p>
          <a:pPr rtl="1"/>
          <a:endParaRPr lang="fa-IR"/>
        </a:p>
      </dgm:t>
    </dgm:pt>
    <dgm:pt modelId="{2E224FC8-70B2-4715-95C9-A1B96B22F1A4}" type="pres">
      <dgm:prSet presAssocID="{CFB78326-B392-48C3-803B-8F72DEE5D428}" presName="Name0" presStyleCnt="0">
        <dgm:presLayoutVars>
          <dgm:dir/>
          <dgm:animLvl val="lvl"/>
          <dgm:resizeHandles val="exact"/>
        </dgm:presLayoutVars>
      </dgm:prSet>
      <dgm:spPr/>
    </dgm:pt>
    <dgm:pt modelId="{800997BA-BB44-45FA-927B-D3F6F98F49DF}" type="pres">
      <dgm:prSet presAssocID="{CFB78326-B392-48C3-803B-8F72DEE5D428}" presName="dummy" presStyleCnt="0"/>
      <dgm:spPr/>
    </dgm:pt>
    <dgm:pt modelId="{B5E572F6-9ECF-4493-B82A-E347E2A47CB0}" type="pres">
      <dgm:prSet presAssocID="{CFB78326-B392-48C3-803B-8F72DEE5D428}" presName="linH" presStyleCnt="0"/>
      <dgm:spPr/>
    </dgm:pt>
    <dgm:pt modelId="{9E65D01E-98A7-416D-B01B-341080ED80A2}" type="pres">
      <dgm:prSet presAssocID="{CFB78326-B392-48C3-803B-8F72DEE5D428}" presName="padding1" presStyleCnt="0"/>
      <dgm:spPr/>
    </dgm:pt>
    <dgm:pt modelId="{A2070C53-C523-4ACD-9E0E-CE1593F1FCA2}" type="pres">
      <dgm:prSet presAssocID="{FE084576-C2B4-4A0D-9FAC-CE6DD77BAAA2}" presName="linV" presStyleCnt="0"/>
      <dgm:spPr/>
    </dgm:pt>
    <dgm:pt modelId="{17FDD64E-709B-495E-A793-6E224197079F}" type="pres">
      <dgm:prSet presAssocID="{FE084576-C2B4-4A0D-9FAC-CE6DD77BAAA2}" presName="spVertical1" presStyleCnt="0"/>
      <dgm:spPr/>
    </dgm:pt>
    <dgm:pt modelId="{C1B9C863-D36B-40F3-A87D-A2784DBF3904}" type="pres">
      <dgm:prSet presAssocID="{FE084576-C2B4-4A0D-9FAC-CE6DD77BAAA2}" presName="parTx" presStyleLbl="revTx" presStyleIdx="0" presStyleCnt="1" custScaleX="2000000">
        <dgm:presLayoutVars>
          <dgm:chMax val="0"/>
          <dgm:chPref val="0"/>
          <dgm:bulletEnabled val="1"/>
        </dgm:presLayoutVars>
      </dgm:prSet>
      <dgm:spPr/>
      <dgm:t>
        <a:bodyPr/>
        <a:lstStyle/>
        <a:p>
          <a:pPr rtl="1"/>
          <a:endParaRPr lang="fa-IR"/>
        </a:p>
      </dgm:t>
    </dgm:pt>
    <dgm:pt modelId="{84DE37EA-B093-4047-976E-3AC949050FDD}" type="pres">
      <dgm:prSet presAssocID="{FE084576-C2B4-4A0D-9FAC-CE6DD77BAAA2}" presName="spVertical2" presStyleCnt="0"/>
      <dgm:spPr/>
    </dgm:pt>
    <dgm:pt modelId="{DD9355FF-D1A7-499C-8F96-E9A25ED874AB}" type="pres">
      <dgm:prSet presAssocID="{FE084576-C2B4-4A0D-9FAC-CE6DD77BAAA2}" presName="spVertical3" presStyleCnt="0"/>
      <dgm:spPr/>
    </dgm:pt>
    <dgm:pt modelId="{3FE436AB-0539-4424-B827-9FC257E57E4B}" type="pres">
      <dgm:prSet presAssocID="{CFB78326-B392-48C3-803B-8F72DEE5D428}" presName="padding2" presStyleCnt="0"/>
      <dgm:spPr/>
    </dgm:pt>
    <dgm:pt modelId="{DCF5C419-53F7-45D7-BA88-5C939216D96B}" type="pres">
      <dgm:prSet presAssocID="{CFB78326-B392-48C3-803B-8F72DEE5D428}" presName="negArrow" presStyleCnt="0"/>
      <dgm:spPr/>
    </dgm:pt>
    <dgm:pt modelId="{45329EE6-D2A0-4B4B-8F67-DEB3B25AB5A1}" type="pres">
      <dgm:prSet presAssocID="{CFB78326-B392-48C3-803B-8F72DEE5D428}" presName="backgroundArrow" presStyleLbl="node1" presStyleIdx="0" presStyleCnt="1" custLinFactNeighborX="-2930" custLinFactNeighborY="-1078"/>
      <dgm:spPr>
        <a:solidFill>
          <a:schemeClr val="accent2">
            <a:lumMod val="60000"/>
            <a:lumOff val="40000"/>
          </a:schemeClr>
        </a:solidFill>
      </dgm:spPr>
    </dgm:pt>
  </dgm:ptLst>
  <dgm:cxnLst>
    <dgm:cxn modelId="{33E1F48C-0183-4204-B196-86FBF722B513}" srcId="{CFB78326-B392-48C3-803B-8F72DEE5D428}" destId="{FE084576-C2B4-4A0D-9FAC-CE6DD77BAAA2}" srcOrd="0" destOrd="0" parTransId="{E10106CD-75CC-45C1-B63D-8E53054C209F}" sibTransId="{090750A6-68A1-4816-9D28-78F6768EF690}"/>
    <dgm:cxn modelId="{C0EF0A97-6B4D-4735-AF9B-B319C9C32FE0}" type="presOf" srcId="{CFB78326-B392-48C3-803B-8F72DEE5D428}" destId="{2E224FC8-70B2-4715-95C9-A1B96B22F1A4}" srcOrd="0" destOrd="0" presId="urn:microsoft.com/office/officeart/2005/8/layout/hProcess3"/>
    <dgm:cxn modelId="{000AB28F-9E39-4174-9518-6B013352152B}" type="presOf" srcId="{FE084576-C2B4-4A0D-9FAC-CE6DD77BAAA2}" destId="{C1B9C863-D36B-40F3-A87D-A2784DBF3904}" srcOrd="0" destOrd="0" presId="urn:microsoft.com/office/officeart/2005/8/layout/hProcess3"/>
    <dgm:cxn modelId="{98D2F2A5-E9ED-4D9A-A7F6-81053F5804B7}" type="presParOf" srcId="{2E224FC8-70B2-4715-95C9-A1B96B22F1A4}" destId="{800997BA-BB44-45FA-927B-D3F6F98F49DF}" srcOrd="0" destOrd="0" presId="urn:microsoft.com/office/officeart/2005/8/layout/hProcess3"/>
    <dgm:cxn modelId="{2B83F942-F71D-4CCB-84A9-819C148025CB}" type="presParOf" srcId="{2E224FC8-70B2-4715-95C9-A1B96B22F1A4}" destId="{B5E572F6-9ECF-4493-B82A-E347E2A47CB0}" srcOrd="1" destOrd="0" presId="urn:microsoft.com/office/officeart/2005/8/layout/hProcess3"/>
    <dgm:cxn modelId="{8190B3BB-855F-4048-AA96-6AE564E5BB26}" type="presParOf" srcId="{B5E572F6-9ECF-4493-B82A-E347E2A47CB0}" destId="{9E65D01E-98A7-416D-B01B-341080ED80A2}" srcOrd="0" destOrd="0" presId="urn:microsoft.com/office/officeart/2005/8/layout/hProcess3"/>
    <dgm:cxn modelId="{80745CE9-ED71-4EF0-BE7A-BB7E9EE52BEB}" type="presParOf" srcId="{B5E572F6-9ECF-4493-B82A-E347E2A47CB0}" destId="{A2070C53-C523-4ACD-9E0E-CE1593F1FCA2}" srcOrd="1" destOrd="0" presId="urn:microsoft.com/office/officeart/2005/8/layout/hProcess3"/>
    <dgm:cxn modelId="{A35ACCC2-D5C1-4AA5-901F-DDF094B96D1D}" type="presParOf" srcId="{A2070C53-C523-4ACD-9E0E-CE1593F1FCA2}" destId="{17FDD64E-709B-495E-A793-6E224197079F}" srcOrd="0" destOrd="0" presId="urn:microsoft.com/office/officeart/2005/8/layout/hProcess3"/>
    <dgm:cxn modelId="{E530EDB9-7DD7-45B7-9A20-7D20E0F14317}" type="presParOf" srcId="{A2070C53-C523-4ACD-9E0E-CE1593F1FCA2}" destId="{C1B9C863-D36B-40F3-A87D-A2784DBF3904}" srcOrd="1" destOrd="0" presId="urn:microsoft.com/office/officeart/2005/8/layout/hProcess3"/>
    <dgm:cxn modelId="{76C12C7E-4AC5-462D-9A3A-B0223AD7B047}" type="presParOf" srcId="{A2070C53-C523-4ACD-9E0E-CE1593F1FCA2}" destId="{84DE37EA-B093-4047-976E-3AC949050FDD}" srcOrd="2" destOrd="0" presId="urn:microsoft.com/office/officeart/2005/8/layout/hProcess3"/>
    <dgm:cxn modelId="{780C3986-D7D1-48CB-B206-D6F4F38AD3D2}" type="presParOf" srcId="{A2070C53-C523-4ACD-9E0E-CE1593F1FCA2}" destId="{DD9355FF-D1A7-499C-8F96-E9A25ED874AB}" srcOrd="3" destOrd="0" presId="urn:microsoft.com/office/officeart/2005/8/layout/hProcess3"/>
    <dgm:cxn modelId="{A67F2A09-7B24-4D80-A8B0-B7CF72BD1301}" type="presParOf" srcId="{B5E572F6-9ECF-4493-B82A-E347E2A47CB0}" destId="{3FE436AB-0539-4424-B827-9FC257E57E4B}" srcOrd="2" destOrd="0" presId="urn:microsoft.com/office/officeart/2005/8/layout/hProcess3"/>
    <dgm:cxn modelId="{0834A665-D9D1-4A40-9F7C-5F16C0F2C065}" type="presParOf" srcId="{B5E572F6-9ECF-4493-B82A-E347E2A47CB0}" destId="{DCF5C419-53F7-45D7-BA88-5C939216D96B}" srcOrd="3" destOrd="0" presId="urn:microsoft.com/office/officeart/2005/8/layout/hProcess3"/>
    <dgm:cxn modelId="{115E8556-6A74-413F-BF37-522DAC2431A7}" type="presParOf" srcId="{B5E572F6-9ECF-4493-B82A-E347E2A47CB0}" destId="{45329EE6-D2A0-4B4B-8F67-DEB3B25AB5A1}"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62AC5-1468-4F3E-8534-A11A70054D6E}">
      <dsp:nvSpPr>
        <dsp:cNvPr id="0" name=""/>
        <dsp:cNvSpPr/>
      </dsp:nvSpPr>
      <dsp:spPr>
        <a:xfrm>
          <a:off x="-3731976" y="-963065"/>
          <a:ext cx="7244867" cy="7244867"/>
        </a:xfrm>
        <a:prstGeom prst="blockArc">
          <a:avLst>
            <a:gd name="adj1" fmla="val 18900000"/>
            <a:gd name="adj2" fmla="val 2700000"/>
            <a:gd name="adj3" fmla="val 298"/>
          </a:avLst>
        </a:prstGeom>
        <a:noFill/>
        <a:ln w="12700" cap="flat" cmpd="sng" algn="ctr">
          <a:solidFill>
            <a:schemeClr val="accent2">
              <a:tint val="99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81D6D19-9884-4889-9D67-DEC4BEDC21E1}">
      <dsp:nvSpPr>
        <dsp:cNvPr id="0" name=""/>
        <dsp:cNvSpPr/>
      </dsp:nvSpPr>
      <dsp:spPr>
        <a:xfrm>
          <a:off x="2549603" y="197427"/>
          <a:ext cx="7369613" cy="717912"/>
        </a:xfrm>
        <a:prstGeom prst="rect">
          <a:avLst/>
        </a:prstGeom>
        <a:solidFill>
          <a:schemeClr val="accent2">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9793" tIns="71120" rIns="71120" bIns="71120" numCol="1" spcCol="1270" anchor="ctr" anchorCtr="0">
          <a:noAutofit/>
        </a:bodyPr>
        <a:lstStyle/>
        <a:p>
          <a:pPr lvl="0" algn="r" defTabSz="1244600" rtl="1">
            <a:lnSpc>
              <a:spcPct val="90000"/>
            </a:lnSpc>
            <a:spcBef>
              <a:spcPct val="0"/>
            </a:spcBef>
            <a:spcAft>
              <a:spcPct val="35000"/>
            </a:spcAft>
          </a:pPr>
          <a:r>
            <a:rPr lang="fa-IR" sz="2800" kern="1200" dirty="0" smtClean="0">
              <a:solidFill>
                <a:schemeClr val="tx1"/>
              </a:solidFill>
              <a:cs typeface="B Homa" panose="00000400000000000000" pitchFamily="2" charset="-78"/>
            </a:rPr>
            <a:t>مفهوم نمودارهای </a:t>
          </a:r>
          <a:r>
            <a:rPr lang="en-US" sz="2800" kern="1200" dirty="0" smtClean="0">
              <a:solidFill>
                <a:schemeClr val="tx1"/>
              </a:solidFill>
              <a:cs typeface="B Homa" panose="00000400000000000000" pitchFamily="2" charset="-78"/>
            </a:rPr>
            <a:t>BPMN</a:t>
          </a:r>
          <a:endParaRPr lang="en-US" sz="2800" kern="1200" dirty="0">
            <a:solidFill>
              <a:schemeClr val="tx1"/>
            </a:solidFill>
          </a:endParaRPr>
        </a:p>
      </dsp:txBody>
      <dsp:txXfrm>
        <a:off x="2549603" y="197427"/>
        <a:ext cx="7369613" cy="717912"/>
      </dsp:txXfrm>
    </dsp:sp>
    <dsp:sp modelId="{634A98E8-4541-447F-9A28-5B724CA6D7CC}">
      <dsp:nvSpPr>
        <dsp:cNvPr id="0" name=""/>
        <dsp:cNvSpPr/>
      </dsp:nvSpPr>
      <dsp:spPr>
        <a:xfrm>
          <a:off x="2273304" y="68263"/>
          <a:ext cx="948298" cy="93467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16285F5-6758-4C02-978B-A9BAEB8ED335}">
      <dsp:nvSpPr>
        <dsp:cNvPr id="0" name=""/>
        <dsp:cNvSpPr/>
      </dsp:nvSpPr>
      <dsp:spPr>
        <a:xfrm>
          <a:off x="2964698" y="1018309"/>
          <a:ext cx="7026374" cy="734379"/>
        </a:xfrm>
        <a:prstGeom prst="rect">
          <a:avLst/>
        </a:prstGeom>
        <a:solidFill>
          <a:schemeClr val="accent2">
            <a:shade val="80000"/>
            <a:hueOff val="-96283"/>
            <a:satOff val="2033"/>
            <a:lumOff val="541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9793" tIns="60960" rIns="60960" bIns="60960" numCol="1" spcCol="1270" anchor="ctr" anchorCtr="0">
          <a:noAutofit/>
        </a:bodyPr>
        <a:lstStyle/>
        <a:p>
          <a:pPr lvl="0" algn="r" defTabSz="1066800">
            <a:lnSpc>
              <a:spcPct val="90000"/>
            </a:lnSpc>
            <a:spcBef>
              <a:spcPct val="0"/>
            </a:spcBef>
            <a:spcAft>
              <a:spcPct val="35000"/>
            </a:spcAft>
          </a:pPr>
          <a:r>
            <a:rPr lang="fa-IR" sz="2400" kern="1200" dirty="0" smtClean="0">
              <a:solidFill>
                <a:schemeClr val="tx1"/>
              </a:solidFill>
              <a:cs typeface="B Homa" panose="00000400000000000000" pitchFamily="2" charset="-78"/>
            </a:rPr>
            <a:t>آشنایی با بخش های مختلف چارت فرآیندی و کاربردهای آنها</a:t>
          </a:r>
          <a:endParaRPr lang="en-US" sz="2400" kern="1200" dirty="0">
            <a:solidFill>
              <a:schemeClr val="tx1"/>
            </a:solidFill>
          </a:endParaRPr>
        </a:p>
      </dsp:txBody>
      <dsp:txXfrm>
        <a:off x="2964698" y="1018309"/>
        <a:ext cx="7026374" cy="734379"/>
      </dsp:txXfrm>
    </dsp:sp>
    <dsp:sp modelId="{8ECFD1BD-5CAF-40DC-BF54-4B53733003DA}">
      <dsp:nvSpPr>
        <dsp:cNvPr id="0" name=""/>
        <dsp:cNvSpPr/>
      </dsp:nvSpPr>
      <dsp:spPr>
        <a:xfrm>
          <a:off x="2666689" y="918159"/>
          <a:ext cx="948298" cy="93467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88F8506-33FF-476B-A5C1-D861C97FA184}">
      <dsp:nvSpPr>
        <dsp:cNvPr id="0" name=""/>
        <dsp:cNvSpPr/>
      </dsp:nvSpPr>
      <dsp:spPr>
        <a:xfrm>
          <a:off x="3128912" y="1873060"/>
          <a:ext cx="6869419" cy="745452"/>
        </a:xfrm>
        <a:prstGeom prst="rect">
          <a:avLst/>
        </a:prstGeom>
        <a:solidFill>
          <a:schemeClr val="accent2">
            <a:shade val="80000"/>
            <a:hueOff val="-192566"/>
            <a:satOff val="4066"/>
            <a:lumOff val="1083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9793" tIns="60960" rIns="60960" bIns="60960" numCol="1" spcCol="1270" anchor="ctr" anchorCtr="0">
          <a:noAutofit/>
        </a:bodyPr>
        <a:lstStyle/>
        <a:p>
          <a:pPr lvl="0" algn="r" defTabSz="1066800" rtl="1">
            <a:lnSpc>
              <a:spcPct val="90000"/>
            </a:lnSpc>
            <a:spcBef>
              <a:spcPct val="0"/>
            </a:spcBef>
            <a:spcAft>
              <a:spcPct val="35000"/>
            </a:spcAft>
          </a:pPr>
          <a:r>
            <a:rPr lang="fa-IR" sz="2400" kern="1200" dirty="0" smtClean="0">
              <a:solidFill>
                <a:schemeClr val="tx1"/>
              </a:solidFill>
              <a:cs typeface="B Homa" panose="00000400000000000000" pitchFamily="2" charset="-78"/>
            </a:rPr>
            <a:t>آشنایی با محیط نرم افزار </a:t>
          </a:r>
          <a:r>
            <a:rPr lang="en-US" sz="2400" kern="1200" dirty="0" smtClean="0">
              <a:solidFill>
                <a:schemeClr val="tx1"/>
              </a:solidFill>
              <a:cs typeface="B Homa" panose="00000400000000000000" pitchFamily="2" charset="-78"/>
            </a:rPr>
            <a:t>Microsoft Office Visio</a:t>
          </a:r>
          <a:endParaRPr lang="en-US" sz="2400" kern="1200" dirty="0">
            <a:solidFill>
              <a:schemeClr val="tx1"/>
            </a:solidFill>
          </a:endParaRPr>
        </a:p>
      </dsp:txBody>
      <dsp:txXfrm>
        <a:off x="3128912" y="1873060"/>
        <a:ext cx="6869419" cy="745452"/>
      </dsp:txXfrm>
    </dsp:sp>
    <dsp:sp modelId="{3BA19314-1E96-4368-A655-4482DE1015C1}">
      <dsp:nvSpPr>
        <dsp:cNvPr id="0" name=""/>
        <dsp:cNvSpPr/>
      </dsp:nvSpPr>
      <dsp:spPr>
        <a:xfrm>
          <a:off x="2952574" y="1768054"/>
          <a:ext cx="948298" cy="93467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251D9D9-8C6E-424F-82DA-BF1992637973}">
      <dsp:nvSpPr>
        <dsp:cNvPr id="0" name=""/>
        <dsp:cNvSpPr/>
      </dsp:nvSpPr>
      <dsp:spPr>
        <a:xfrm>
          <a:off x="3139360" y="2730113"/>
          <a:ext cx="6869419" cy="730061"/>
        </a:xfrm>
        <a:prstGeom prst="rect">
          <a:avLst/>
        </a:prstGeom>
        <a:solidFill>
          <a:schemeClr val="accent2">
            <a:shade val="80000"/>
            <a:hueOff val="-288849"/>
            <a:satOff val="6100"/>
            <a:lumOff val="1624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9793" tIns="71120" rIns="71120" bIns="71120" numCol="1" spcCol="1270" anchor="ctr" anchorCtr="0">
          <a:noAutofit/>
        </a:bodyPr>
        <a:lstStyle/>
        <a:p>
          <a:pPr lvl="0" algn="r" defTabSz="1244600">
            <a:lnSpc>
              <a:spcPct val="90000"/>
            </a:lnSpc>
            <a:spcBef>
              <a:spcPct val="0"/>
            </a:spcBef>
            <a:spcAft>
              <a:spcPct val="35000"/>
            </a:spcAft>
          </a:pPr>
          <a:r>
            <a:rPr lang="fa-IR" sz="2800" kern="1200" dirty="0" smtClean="0">
              <a:solidFill>
                <a:schemeClr val="tx1"/>
              </a:solidFill>
              <a:cs typeface="B Homa" panose="00000400000000000000" pitchFamily="2" charset="-78"/>
            </a:rPr>
            <a:t>آماده سازی نمودار اولیه</a:t>
          </a:r>
          <a:endParaRPr lang="en-US" sz="2800" kern="1200" dirty="0">
            <a:solidFill>
              <a:schemeClr val="tx1"/>
            </a:solidFill>
          </a:endParaRPr>
        </a:p>
      </dsp:txBody>
      <dsp:txXfrm>
        <a:off x="3139360" y="2730113"/>
        <a:ext cx="6869419" cy="730061"/>
      </dsp:txXfrm>
    </dsp:sp>
    <dsp:sp modelId="{E795F236-5F09-48E5-9282-6E5D96655165}">
      <dsp:nvSpPr>
        <dsp:cNvPr id="0" name=""/>
        <dsp:cNvSpPr/>
      </dsp:nvSpPr>
      <dsp:spPr>
        <a:xfrm>
          <a:off x="2952574" y="2617411"/>
          <a:ext cx="948298" cy="93467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C1A1990-A52B-4910-BFD7-51C6AA0A1C27}">
      <dsp:nvSpPr>
        <dsp:cNvPr id="0" name=""/>
        <dsp:cNvSpPr/>
      </dsp:nvSpPr>
      <dsp:spPr>
        <a:xfrm>
          <a:off x="2954297" y="3584859"/>
          <a:ext cx="7026374" cy="720349"/>
        </a:xfrm>
        <a:prstGeom prst="rect">
          <a:avLst/>
        </a:prstGeom>
        <a:solidFill>
          <a:schemeClr val="accent2">
            <a:shade val="80000"/>
            <a:hueOff val="-385132"/>
            <a:satOff val="8133"/>
            <a:lumOff val="216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9793" tIns="71120" rIns="71120" bIns="71120" numCol="1" spcCol="1270" anchor="ctr" anchorCtr="0">
          <a:noAutofit/>
        </a:bodyPr>
        <a:lstStyle/>
        <a:p>
          <a:pPr lvl="0" algn="r" defTabSz="1244600" rtl="1">
            <a:lnSpc>
              <a:spcPct val="90000"/>
            </a:lnSpc>
            <a:spcBef>
              <a:spcPct val="0"/>
            </a:spcBef>
            <a:spcAft>
              <a:spcPct val="35000"/>
            </a:spcAft>
          </a:pPr>
          <a:r>
            <a:rPr lang="fa-IR" sz="2800" kern="1200" dirty="0" smtClean="0">
              <a:solidFill>
                <a:schemeClr val="tx1"/>
              </a:solidFill>
              <a:cs typeface="B Homa" panose="00000400000000000000" pitchFamily="2" charset="-78"/>
            </a:rPr>
            <a:t>بررسی نمودارهای آماده</a:t>
          </a:r>
          <a:endParaRPr lang="en-US" sz="2800" kern="1200" dirty="0">
            <a:solidFill>
              <a:schemeClr val="tx1"/>
            </a:solidFill>
          </a:endParaRPr>
        </a:p>
      </dsp:txBody>
      <dsp:txXfrm>
        <a:off x="2954297" y="3584859"/>
        <a:ext cx="7026374" cy="720349"/>
      </dsp:txXfrm>
    </dsp:sp>
    <dsp:sp modelId="{BC2305F4-9023-4627-917F-A3A20AA7311E}">
      <dsp:nvSpPr>
        <dsp:cNvPr id="0" name=""/>
        <dsp:cNvSpPr/>
      </dsp:nvSpPr>
      <dsp:spPr>
        <a:xfrm>
          <a:off x="2739428" y="3467306"/>
          <a:ext cx="948298" cy="93467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4CF9814-B814-42EF-AAE5-90958536173F}">
      <dsp:nvSpPr>
        <dsp:cNvPr id="0" name=""/>
        <dsp:cNvSpPr/>
      </dsp:nvSpPr>
      <dsp:spPr>
        <a:xfrm>
          <a:off x="2609851" y="4405746"/>
          <a:ext cx="7369613" cy="769286"/>
        </a:xfrm>
        <a:prstGeom prst="rect">
          <a:avLst/>
        </a:prstGeom>
        <a:solidFill>
          <a:schemeClr val="accent2">
            <a:shade val="80000"/>
            <a:hueOff val="-481415"/>
            <a:satOff val="10166"/>
            <a:lumOff val="2708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9793" tIns="71120" rIns="71120" bIns="71120" numCol="1" spcCol="1270" anchor="ctr" anchorCtr="0">
          <a:noAutofit/>
        </a:bodyPr>
        <a:lstStyle/>
        <a:p>
          <a:pPr lvl="0" algn="r" defTabSz="1244600" rtl="1">
            <a:lnSpc>
              <a:spcPct val="90000"/>
            </a:lnSpc>
            <a:spcBef>
              <a:spcPct val="0"/>
            </a:spcBef>
            <a:spcAft>
              <a:spcPct val="35000"/>
            </a:spcAft>
          </a:pPr>
          <a:r>
            <a:rPr lang="fa-IR" sz="2800" kern="1200" dirty="0" smtClean="0">
              <a:solidFill>
                <a:schemeClr val="tx1"/>
              </a:solidFill>
              <a:cs typeface="B Homa" panose="00000400000000000000" pitchFamily="2" charset="-78"/>
            </a:rPr>
            <a:t>طراحی نمونه چارت بر روی نرم افزار </a:t>
          </a:r>
          <a:r>
            <a:rPr lang="en-US" sz="2800" kern="1200" dirty="0" smtClean="0">
              <a:solidFill>
                <a:schemeClr val="tx1"/>
              </a:solidFill>
              <a:cs typeface="B Homa" panose="00000400000000000000" pitchFamily="2" charset="-78"/>
            </a:rPr>
            <a:t>Visio</a:t>
          </a:r>
          <a:endParaRPr lang="en-US" sz="2800" kern="1200" dirty="0">
            <a:solidFill>
              <a:schemeClr val="tx1"/>
            </a:solidFill>
          </a:endParaRPr>
        </a:p>
      </dsp:txBody>
      <dsp:txXfrm>
        <a:off x="2609851" y="4405746"/>
        <a:ext cx="7369613" cy="769286"/>
      </dsp:txXfrm>
    </dsp:sp>
    <dsp:sp modelId="{53384DA6-7FC9-4098-9EEE-5539F3F37883}">
      <dsp:nvSpPr>
        <dsp:cNvPr id="0" name=""/>
        <dsp:cNvSpPr/>
      </dsp:nvSpPr>
      <dsp:spPr>
        <a:xfrm>
          <a:off x="2273304" y="4317202"/>
          <a:ext cx="948298" cy="93467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01FFB-A373-4F40-94EE-DAB07522769D}">
      <dsp:nvSpPr>
        <dsp:cNvPr id="0" name=""/>
        <dsp:cNvSpPr/>
      </dsp:nvSpPr>
      <dsp:spPr>
        <a:xfrm>
          <a:off x="0" y="635553"/>
          <a:ext cx="8128000" cy="1033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054BAB3-9E7E-427E-8729-18C01A44AB0C}">
      <dsp:nvSpPr>
        <dsp:cNvPr id="0" name=""/>
        <dsp:cNvSpPr/>
      </dsp:nvSpPr>
      <dsp:spPr>
        <a:xfrm>
          <a:off x="406400" y="30393"/>
          <a:ext cx="5689600" cy="12103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lvl="0" algn="l" defTabSz="1822450" rtl="1">
            <a:lnSpc>
              <a:spcPct val="90000"/>
            </a:lnSpc>
            <a:spcBef>
              <a:spcPct val="0"/>
            </a:spcBef>
            <a:spcAft>
              <a:spcPct val="35000"/>
            </a:spcAft>
          </a:pPr>
          <a:r>
            <a:rPr lang="en-US" sz="4100" b="1" kern="1200" dirty="0" smtClean="0"/>
            <a:t>Flow Object </a:t>
          </a:r>
          <a:endParaRPr lang="fa-IR" sz="4100" b="1" kern="1200" dirty="0"/>
        </a:p>
      </dsp:txBody>
      <dsp:txXfrm>
        <a:off x="465483" y="89476"/>
        <a:ext cx="5571434" cy="1092154"/>
      </dsp:txXfrm>
    </dsp:sp>
    <dsp:sp modelId="{16A9EAB4-5C49-4E12-AFE0-92A035E08263}">
      <dsp:nvSpPr>
        <dsp:cNvPr id="0" name=""/>
        <dsp:cNvSpPr/>
      </dsp:nvSpPr>
      <dsp:spPr>
        <a:xfrm>
          <a:off x="0" y="2495313"/>
          <a:ext cx="8128000" cy="1033200"/>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FC13846-7C44-4D46-AAB8-586703EBC8BC}">
      <dsp:nvSpPr>
        <dsp:cNvPr id="0" name=""/>
        <dsp:cNvSpPr/>
      </dsp:nvSpPr>
      <dsp:spPr>
        <a:xfrm>
          <a:off x="406400" y="1890153"/>
          <a:ext cx="5689600" cy="121032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lvl="0" algn="l" defTabSz="1822450" rtl="1">
            <a:lnSpc>
              <a:spcPct val="90000"/>
            </a:lnSpc>
            <a:spcBef>
              <a:spcPct val="0"/>
            </a:spcBef>
            <a:spcAft>
              <a:spcPct val="35000"/>
            </a:spcAft>
          </a:pPr>
          <a:r>
            <a:rPr lang="en-US" sz="4100" b="1" kern="1200" dirty="0" smtClean="0"/>
            <a:t>Connecting objects</a:t>
          </a:r>
          <a:endParaRPr lang="fa-IR" sz="4100" kern="1200" dirty="0"/>
        </a:p>
      </dsp:txBody>
      <dsp:txXfrm>
        <a:off x="465483" y="1949236"/>
        <a:ext cx="5571434" cy="1092154"/>
      </dsp:txXfrm>
    </dsp:sp>
    <dsp:sp modelId="{9FCCA46A-F578-4AC1-ABE1-E0CB114AAF49}">
      <dsp:nvSpPr>
        <dsp:cNvPr id="0" name=""/>
        <dsp:cNvSpPr/>
      </dsp:nvSpPr>
      <dsp:spPr>
        <a:xfrm>
          <a:off x="0" y="4355073"/>
          <a:ext cx="8128000" cy="10332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D4C4B3B-AC6B-45AB-AD4C-F510F487BBCB}">
      <dsp:nvSpPr>
        <dsp:cNvPr id="0" name=""/>
        <dsp:cNvSpPr/>
      </dsp:nvSpPr>
      <dsp:spPr>
        <a:xfrm>
          <a:off x="406400" y="3749913"/>
          <a:ext cx="5689600" cy="12103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lvl="0" algn="l" defTabSz="1822450" rtl="1">
            <a:lnSpc>
              <a:spcPct val="90000"/>
            </a:lnSpc>
            <a:spcBef>
              <a:spcPct val="0"/>
            </a:spcBef>
            <a:spcAft>
              <a:spcPct val="35000"/>
            </a:spcAft>
          </a:pPr>
          <a:r>
            <a:rPr lang="en-US" sz="4100" b="1" kern="1200" dirty="0" smtClean="0"/>
            <a:t>Swim lanes</a:t>
          </a:r>
          <a:endParaRPr lang="fa-IR" sz="4100" kern="1200" dirty="0"/>
        </a:p>
      </dsp:txBody>
      <dsp:txXfrm>
        <a:off x="465483" y="3808996"/>
        <a:ext cx="5571434" cy="10921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311059AB-FDD4-4600-A5D1-B786A3854B02}" type="datetimeFigureOut">
              <a:rPr lang="fa-IR" smtClean="0"/>
              <a:t>05/30/1445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70A86FE-FB5F-4107-ADF7-0219E68BA140}" type="slidenum">
              <a:rPr lang="fa-IR" smtClean="0"/>
              <a:t>‹#›</a:t>
            </a:fld>
            <a:endParaRPr lang="fa-IR"/>
          </a:p>
        </p:txBody>
      </p:sp>
    </p:spTree>
    <p:extLst>
      <p:ext uri="{BB962C8B-B14F-4D97-AF65-F5344CB8AC3E}">
        <p14:creationId xmlns:p14="http://schemas.microsoft.com/office/powerpoint/2010/main" val="2549642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11059AB-FDD4-4600-A5D1-B786A3854B02}" type="datetimeFigureOut">
              <a:rPr lang="fa-IR" smtClean="0"/>
              <a:t>05/30/1445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70A86FE-FB5F-4107-ADF7-0219E68BA140}" type="slidenum">
              <a:rPr lang="fa-IR" smtClean="0"/>
              <a:t>‹#›</a:t>
            </a:fld>
            <a:endParaRPr lang="fa-IR"/>
          </a:p>
        </p:txBody>
      </p:sp>
    </p:spTree>
    <p:extLst>
      <p:ext uri="{BB962C8B-B14F-4D97-AF65-F5344CB8AC3E}">
        <p14:creationId xmlns:p14="http://schemas.microsoft.com/office/powerpoint/2010/main" val="1866131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11059AB-FDD4-4600-A5D1-B786A3854B02}" type="datetimeFigureOut">
              <a:rPr lang="fa-IR" smtClean="0"/>
              <a:t>05/30/1445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70A86FE-FB5F-4107-ADF7-0219E68BA140}" type="slidenum">
              <a:rPr lang="fa-IR" smtClean="0"/>
              <a:t>‹#›</a:t>
            </a:fld>
            <a:endParaRPr lang="fa-IR"/>
          </a:p>
        </p:txBody>
      </p:sp>
    </p:spTree>
    <p:extLst>
      <p:ext uri="{BB962C8B-B14F-4D97-AF65-F5344CB8AC3E}">
        <p14:creationId xmlns:p14="http://schemas.microsoft.com/office/powerpoint/2010/main" val="413453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311059AB-FDD4-4600-A5D1-B786A3854B02}" type="datetimeFigureOut">
              <a:rPr lang="fa-IR" smtClean="0">
                <a:solidFill>
                  <a:prstClr val="black">
                    <a:tint val="75000"/>
                  </a:prstClr>
                </a:solidFill>
              </a:rPr>
              <a:pPr/>
              <a:t>05/30/1445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70A86FE-FB5F-4107-ADF7-0219E68BA140}"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340318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11059AB-FDD4-4600-A5D1-B786A3854B02}" type="datetimeFigureOut">
              <a:rPr lang="fa-IR" smtClean="0">
                <a:solidFill>
                  <a:prstClr val="black">
                    <a:tint val="75000"/>
                  </a:prstClr>
                </a:solidFill>
              </a:rPr>
              <a:pPr/>
              <a:t>05/30/1445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70A86FE-FB5F-4107-ADF7-0219E68BA140}"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308186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1059AB-FDD4-4600-A5D1-B786A3854B02}" type="datetimeFigureOut">
              <a:rPr lang="fa-IR" smtClean="0">
                <a:solidFill>
                  <a:prstClr val="black">
                    <a:tint val="75000"/>
                  </a:prstClr>
                </a:solidFill>
              </a:rPr>
              <a:pPr/>
              <a:t>05/30/1445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70A86FE-FB5F-4107-ADF7-0219E68BA140}"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937183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311059AB-FDD4-4600-A5D1-B786A3854B02}" type="datetimeFigureOut">
              <a:rPr lang="fa-IR" smtClean="0">
                <a:solidFill>
                  <a:prstClr val="black">
                    <a:tint val="75000"/>
                  </a:prstClr>
                </a:solidFill>
              </a:rPr>
              <a:pPr/>
              <a:t>05/30/1445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870A86FE-FB5F-4107-ADF7-0219E68BA140}"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893586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311059AB-FDD4-4600-A5D1-B786A3854B02}" type="datetimeFigureOut">
              <a:rPr lang="fa-IR" smtClean="0">
                <a:solidFill>
                  <a:prstClr val="black">
                    <a:tint val="75000"/>
                  </a:prstClr>
                </a:solidFill>
              </a:rPr>
              <a:pPr/>
              <a:t>05/30/1445</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870A86FE-FB5F-4107-ADF7-0219E68BA140}"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605989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311059AB-FDD4-4600-A5D1-B786A3854B02}" type="datetimeFigureOut">
              <a:rPr lang="fa-IR" smtClean="0">
                <a:solidFill>
                  <a:prstClr val="black">
                    <a:tint val="75000"/>
                  </a:prstClr>
                </a:solidFill>
              </a:rPr>
              <a:pPr/>
              <a:t>05/30/1445</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870A86FE-FB5F-4107-ADF7-0219E68BA140}"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866789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1059AB-FDD4-4600-A5D1-B786A3854B02}" type="datetimeFigureOut">
              <a:rPr lang="fa-IR" smtClean="0">
                <a:solidFill>
                  <a:prstClr val="black">
                    <a:tint val="75000"/>
                  </a:prstClr>
                </a:solidFill>
              </a:rPr>
              <a:pPr/>
              <a:t>05/30/1445</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870A86FE-FB5F-4107-ADF7-0219E68BA140}"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457426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1059AB-FDD4-4600-A5D1-B786A3854B02}" type="datetimeFigureOut">
              <a:rPr lang="fa-IR" smtClean="0">
                <a:solidFill>
                  <a:prstClr val="black">
                    <a:tint val="75000"/>
                  </a:prstClr>
                </a:solidFill>
              </a:rPr>
              <a:pPr/>
              <a:t>05/30/1445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870A86FE-FB5F-4107-ADF7-0219E68BA140}"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202126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11059AB-FDD4-4600-A5D1-B786A3854B02}" type="datetimeFigureOut">
              <a:rPr lang="fa-IR" smtClean="0"/>
              <a:t>05/30/1445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70A86FE-FB5F-4107-ADF7-0219E68BA140}" type="slidenum">
              <a:rPr lang="fa-IR" smtClean="0"/>
              <a:t>‹#›</a:t>
            </a:fld>
            <a:endParaRPr lang="fa-IR"/>
          </a:p>
        </p:txBody>
      </p:sp>
    </p:spTree>
    <p:extLst>
      <p:ext uri="{BB962C8B-B14F-4D97-AF65-F5344CB8AC3E}">
        <p14:creationId xmlns:p14="http://schemas.microsoft.com/office/powerpoint/2010/main" val="2550226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1059AB-FDD4-4600-A5D1-B786A3854B02}" type="datetimeFigureOut">
              <a:rPr lang="fa-IR" smtClean="0">
                <a:solidFill>
                  <a:prstClr val="black">
                    <a:tint val="75000"/>
                  </a:prstClr>
                </a:solidFill>
              </a:rPr>
              <a:pPr/>
              <a:t>05/30/1445</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870A86FE-FB5F-4107-ADF7-0219E68BA140}"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713995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11059AB-FDD4-4600-A5D1-B786A3854B02}" type="datetimeFigureOut">
              <a:rPr lang="fa-IR" smtClean="0">
                <a:solidFill>
                  <a:prstClr val="black">
                    <a:tint val="75000"/>
                  </a:prstClr>
                </a:solidFill>
              </a:rPr>
              <a:pPr/>
              <a:t>05/30/1445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70A86FE-FB5F-4107-ADF7-0219E68BA140}"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650514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11059AB-FDD4-4600-A5D1-B786A3854B02}" type="datetimeFigureOut">
              <a:rPr lang="fa-IR" smtClean="0">
                <a:solidFill>
                  <a:prstClr val="black">
                    <a:tint val="75000"/>
                  </a:prstClr>
                </a:solidFill>
              </a:rPr>
              <a:pPr/>
              <a:t>05/30/1445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70A86FE-FB5F-4107-ADF7-0219E68BA140}"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303034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1059AB-FDD4-4600-A5D1-B786A3854B02}" type="datetimeFigureOut">
              <a:rPr lang="fa-IR" smtClean="0"/>
              <a:t>05/30/1445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70A86FE-FB5F-4107-ADF7-0219E68BA140}" type="slidenum">
              <a:rPr lang="fa-IR" smtClean="0"/>
              <a:t>‹#›</a:t>
            </a:fld>
            <a:endParaRPr lang="fa-IR"/>
          </a:p>
        </p:txBody>
      </p:sp>
    </p:spTree>
    <p:extLst>
      <p:ext uri="{BB962C8B-B14F-4D97-AF65-F5344CB8AC3E}">
        <p14:creationId xmlns:p14="http://schemas.microsoft.com/office/powerpoint/2010/main" val="3091332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311059AB-FDD4-4600-A5D1-B786A3854B02}" type="datetimeFigureOut">
              <a:rPr lang="fa-IR" smtClean="0"/>
              <a:t>05/30/1445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70A86FE-FB5F-4107-ADF7-0219E68BA140}" type="slidenum">
              <a:rPr lang="fa-IR" smtClean="0"/>
              <a:t>‹#›</a:t>
            </a:fld>
            <a:endParaRPr lang="fa-IR"/>
          </a:p>
        </p:txBody>
      </p:sp>
    </p:spTree>
    <p:extLst>
      <p:ext uri="{BB962C8B-B14F-4D97-AF65-F5344CB8AC3E}">
        <p14:creationId xmlns:p14="http://schemas.microsoft.com/office/powerpoint/2010/main" val="87141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311059AB-FDD4-4600-A5D1-B786A3854B02}" type="datetimeFigureOut">
              <a:rPr lang="fa-IR" smtClean="0"/>
              <a:t>05/30/1445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70A86FE-FB5F-4107-ADF7-0219E68BA140}" type="slidenum">
              <a:rPr lang="fa-IR" smtClean="0"/>
              <a:t>‹#›</a:t>
            </a:fld>
            <a:endParaRPr lang="fa-IR"/>
          </a:p>
        </p:txBody>
      </p:sp>
    </p:spTree>
    <p:extLst>
      <p:ext uri="{BB962C8B-B14F-4D97-AF65-F5344CB8AC3E}">
        <p14:creationId xmlns:p14="http://schemas.microsoft.com/office/powerpoint/2010/main" val="1406323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311059AB-FDD4-4600-A5D1-B786A3854B02}" type="datetimeFigureOut">
              <a:rPr lang="fa-IR" smtClean="0"/>
              <a:t>05/30/1445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70A86FE-FB5F-4107-ADF7-0219E68BA140}" type="slidenum">
              <a:rPr lang="fa-IR" smtClean="0"/>
              <a:t>‹#›</a:t>
            </a:fld>
            <a:endParaRPr lang="fa-IR"/>
          </a:p>
        </p:txBody>
      </p:sp>
    </p:spTree>
    <p:extLst>
      <p:ext uri="{BB962C8B-B14F-4D97-AF65-F5344CB8AC3E}">
        <p14:creationId xmlns:p14="http://schemas.microsoft.com/office/powerpoint/2010/main" val="1064581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1059AB-FDD4-4600-A5D1-B786A3854B02}" type="datetimeFigureOut">
              <a:rPr lang="fa-IR" smtClean="0"/>
              <a:t>05/30/1445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70A86FE-FB5F-4107-ADF7-0219E68BA140}" type="slidenum">
              <a:rPr lang="fa-IR" smtClean="0"/>
              <a:t>‹#›</a:t>
            </a:fld>
            <a:endParaRPr lang="fa-IR"/>
          </a:p>
        </p:txBody>
      </p:sp>
    </p:spTree>
    <p:extLst>
      <p:ext uri="{BB962C8B-B14F-4D97-AF65-F5344CB8AC3E}">
        <p14:creationId xmlns:p14="http://schemas.microsoft.com/office/powerpoint/2010/main" val="1589648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1059AB-FDD4-4600-A5D1-B786A3854B02}" type="datetimeFigureOut">
              <a:rPr lang="fa-IR" smtClean="0"/>
              <a:t>05/30/1445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70A86FE-FB5F-4107-ADF7-0219E68BA140}" type="slidenum">
              <a:rPr lang="fa-IR" smtClean="0"/>
              <a:t>‹#›</a:t>
            </a:fld>
            <a:endParaRPr lang="fa-IR"/>
          </a:p>
        </p:txBody>
      </p:sp>
    </p:spTree>
    <p:extLst>
      <p:ext uri="{BB962C8B-B14F-4D97-AF65-F5344CB8AC3E}">
        <p14:creationId xmlns:p14="http://schemas.microsoft.com/office/powerpoint/2010/main" val="1479710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1059AB-FDD4-4600-A5D1-B786A3854B02}" type="datetimeFigureOut">
              <a:rPr lang="fa-IR" smtClean="0"/>
              <a:t>05/30/1445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70A86FE-FB5F-4107-ADF7-0219E68BA140}" type="slidenum">
              <a:rPr lang="fa-IR" smtClean="0"/>
              <a:t>‹#›</a:t>
            </a:fld>
            <a:endParaRPr lang="fa-IR"/>
          </a:p>
        </p:txBody>
      </p:sp>
    </p:spTree>
    <p:extLst>
      <p:ext uri="{BB962C8B-B14F-4D97-AF65-F5344CB8AC3E}">
        <p14:creationId xmlns:p14="http://schemas.microsoft.com/office/powerpoint/2010/main" val="2144334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11059AB-FDD4-4600-A5D1-B786A3854B02}" type="datetimeFigureOut">
              <a:rPr lang="fa-IR" smtClean="0"/>
              <a:t>05/30/1445</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70A86FE-FB5F-4107-ADF7-0219E68BA140}" type="slidenum">
              <a:rPr lang="fa-IR" smtClean="0"/>
              <a:t>‹#›</a:t>
            </a:fld>
            <a:endParaRPr lang="fa-IR"/>
          </a:p>
        </p:txBody>
      </p:sp>
    </p:spTree>
    <p:extLst>
      <p:ext uri="{BB962C8B-B14F-4D97-AF65-F5344CB8AC3E}">
        <p14:creationId xmlns:p14="http://schemas.microsoft.com/office/powerpoint/2010/main" val="3184471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11059AB-FDD4-4600-A5D1-B786A3854B02}" type="datetimeFigureOut">
              <a:rPr lang="fa-IR" smtClean="0">
                <a:solidFill>
                  <a:prstClr val="black">
                    <a:tint val="75000"/>
                  </a:prstClr>
                </a:solidFill>
              </a:rPr>
              <a:pPr/>
              <a:t>05/30/1445</a:t>
            </a:fld>
            <a:endParaRPr lang="fa-I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70A86FE-FB5F-4107-ADF7-0219E68BA140}"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167192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www.chargoon.com/%d9%85%d8%af%d9%84%d8%b3%d8%a7%d8%b2%db%8c-%d9%81%d8%b1%d8%a7%db%8c%d9%86%d8%af%d9%87%d8%a7-%d8%a8%d8%a7-bpmn/" TargetMode="External"/><Relationship Id="rId2" Type="http://schemas.openxmlformats.org/officeDocument/2006/relationships/hyperlink" Target="https://www.chargoon.com/news/%d8%a2%d9%85%d9%88%d8%b2%d8%b4-bpm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hyperlink" Target="https://jahanmodir.com/wp-content/uploads/2020/11/1.png" TargetMode="Externa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jahanmodir.com/wp-content/uploads/2020/11/8.png"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748290"/>
            <a:ext cx="9922933" cy="2387600"/>
          </a:xfrm>
        </p:spPr>
        <p:txBody>
          <a:bodyPr>
            <a:normAutofit/>
          </a:bodyPr>
          <a:lstStyle/>
          <a:p>
            <a:r>
              <a:rPr lang="fa-IR" sz="7200" dirty="0" smtClean="0">
                <a:cs typeface="B Homa" panose="00000400000000000000" pitchFamily="2" charset="-78"/>
              </a:rPr>
              <a:t>آموزش طراحی چارت فرآیندی با نرم افزار </a:t>
            </a:r>
            <a:r>
              <a:rPr lang="en-US" sz="7200" dirty="0" smtClean="0">
                <a:latin typeface="Aller" panose="020B0503030302020204" pitchFamily="34" charset="0"/>
              </a:rPr>
              <a:t>visio</a:t>
            </a:r>
            <a:endParaRPr lang="fa-IR" sz="7200" dirty="0">
              <a:latin typeface="Aller" panose="020B0503030302020204" pitchFamily="34" charset="0"/>
            </a:endParaRPr>
          </a:p>
        </p:txBody>
      </p:sp>
      <p:sp>
        <p:nvSpPr>
          <p:cNvPr id="3" name="Subtitle 2"/>
          <p:cNvSpPr>
            <a:spLocks noGrp="1"/>
          </p:cNvSpPr>
          <p:nvPr>
            <p:ph type="subTitle" idx="1"/>
          </p:nvPr>
        </p:nvSpPr>
        <p:spPr>
          <a:xfrm>
            <a:off x="1524000" y="3872201"/>
            <a:ext cx="9144000" cy="1655762"/>
          </a:xfrm>
        </p:spPr>
        <p:txBody>
          <a:bodyPr>
            <a:normAutofit/>
          </a:bodyPr>
          <a:lstStyle/>
          <a:p>
            <a:r>
              <a:rPr lang="fa-IR" sz="3200" b="1" dirty="0" smtClean="0">
                <a:cs typeface="B Homa" panose="00000400000000000000" pitchFamily="2" charset="-78"/>
              </a:rPr>
              <a:t>آذرماه 1402</a:t>
            </a:r>
          </a:p>
          <a:p>
            <a:r>
              <a:rPr lang="fa-IR" sz="3200" b="1" dirty="0" smtClean="0">
                <a:cs typeface="B Homa" panose="00000400000000000000" pitchFamily="2" charset="-78"/>
              </a:rPr>
              <a:t>دانشگاه علوم پزشکی شاهرود</a:t>
            </a:r>
            <a:endParaRPr lang="fa-IR" sz="3200" b="1" dirty="0">
              <a:cs typeface="B Homa" panose="00000400000000000000" pitchFamily="2" charset="-78"/>
            </a:endParaRPr>
          </a:p>
        </p:txBody>
      </p:sp>
    </p:spTree>
    <p:extLst>
      <p:ext uri="{BB962C8B-B14F-4D97-AF65-F5344CB8AC3E}">
        <p14:creationId xmlns:p14="http://schemas.microsoft.com/office/powerpoint/2010/main" val="4010429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2491" y="228602"/>
            <a:ext cx="9925100" cy="5153295"/>
          </a:xfrm>
        </p:spPr>
        <p:txBody>
          <a:bodyPr>
            <a:normAutofit fontScale="62500" lnSpcReduction="20000"/>
          </a:bodyPr>
          <a:lstStyle/>
          <a:p>
            <a:pPr algn="just">
              <a:lnSpc>
                <a:spcPct val="120000"/>
              </a:lnSpc>
            </a:pPr>
            <a:r>
              <a:rPr lang="en-US" sz="4500" b="1" dirty="0">
                <a:solidFill>
                  <a:schemeClr val="accent2">
                    <a:lumMod val="50000"/>
                  </a:schemeClr>
                </a:solidFill>
                <a:cs typeface="B Homa" panose="00000400000000000000" pitchFamily="2" charset="-78"/>
              </a:rPr>
              <a:t>Swim lanes</a:t>
            </a:r>
            <a:endParaRPr lang="en-US" sz="4500" dirty="0">
              <a:solidFill>
                <a:schemeClr val="accent2">
                  <a:lumMod val="50000"/>
                </a:schemeClr>
              </a:solidFill>
              <a:cs typeface="B Homa" panose="00000400000000000000" pitchFamily="2" charset="-78"/>
            </a:endParaRPr>
          </a:p>
          <a:p>
            <a:pPr marL="0" indent="0" algn="just">
              <a:lnSpc>
                <a:spcPct val="120000"/>
              </a:lnSpc>
              <a:buNone/>
            </a:pPr>
            <a:r>
              <a:rPr lang="fa-IR" b="1" dirty="0">
                <a:cs typeface="B Homa" panose="00000400000000000000" pitchFamily="2" charset="-78"/>
              </a:rPr>
              <a:t>صفحه مربوط به ترسیم نقشه در زبان مدل سازی استاندارد</a:t>
            </a:r>
            <a:r>
              <a:rPr lang="en-US" b="1" dirty="0">
                <a:cs typeface="B Homa" panose="00000400000000000000" pitchFamily="2" charset="-78"/>
              </a:rPr>
              <a:t>BPMN </a:t>
            </a:r>
            <a:r>
              <a:rPr lang="fa-IR" b="1" dirty="0">
                <a:cs typeface="B Homa" panose="00000400000000000000" pitchFamily="2" charset="-78"/>
              </a:rPr>
              <a:t> است که خود شامل </a:t>
            </a:r>
            <a:r>
              <a:rPr lang="en-US" b="1" dirty="0">
                <a:cs typeface="B Homa" panose="00000400000000000000" pitchFamily="2" charset="-78"/>
              </a:rPr>
              <a:t> Pool</a:t>
            </a:r>
            <a:r>
              <a:rPr lang="fa-IR" b="1" dirty="0">
                <a:cs typeface="B Homa" panose="00000400000000000000" pitchFamily="2" charset="-78"/>
              </a:rPr>
              <a:t>و </a:t>
            </a:r>
            <a:r>
              <a:rPr lang="en-US" b="1" dirty="0">
                <a:cs typeface="B Homa" panose="00000400000000000000" pitchFamily="2" charset="-78"/>
              </a:rPr>
              <a:t>lane </a:t>
            </a:r>
            <a:r>
              <a:rPr lang="fa-IR" b="1" dirty="0">
                <a:cs typeface="B Homa" panose="00000400000000000000" pitchFamily="2" charset="-78"/>
              </a:rPr>
              <a:t> است.</a:t>
            </a:r>
          </a:p>
          <a:p>
            <a:pPr algn="just">
              <a:lnSpc>
                <a:spcPct val="120000"/>
              </a:lnSpc>
            </a:pPr>
            <a:r>
              <a:rPr lang="en-US" sz="4500" b="1" dirty="0">
                <a:solidFill>
                  <a:schemeClr val="accent2">
                    <a:lumMod val="50000"/>
                  </a:schemeClr>
                </a:solidFill>
                <a:cs typeface="B Homa" panose="00000400000000000000" pitchFamily="2" charset="-78"/>
              </a:rPr>
              <a:t>Pool</a:t>
            </a:r>
            <a:endParaRPr lang="en-US" sz="4500" dirty="0">
              <a:solidFill>
                <a:schemeClr val="accent2">
                  <a:lumMod val="50000"/>
                </a:schemeClr>
              </a:solidFill>
              <a:cs typeface="B Homa" panose="00000400000000000000" pitchFamily="2" charset="-78"/>
            </a:endParaRPr>
          </a:p>
          <a:p>
            <a:pPr marL="0" indent="0" algn="just">
              <a:lnSpc>
                <a:spcPct val="170000"/>
              </a:lnSpc>
              <a:buNone/>
            </a:pPr>
            <a:r>
              <a:rPr lang="fa-IR" b="1" dirty="0">
                <a:cs typeface="B Homa" panose="00000400000000000000" pitchFamily="2" charset="-78"/>
              </a:rPr>
              <a:t>  نمایانگر سازمان های مختلف یا فرآیندهای کاملاً جدا از هم هستند. </a:t>
            </a:r>
            <a:r>
              <a:rPr lang="en-US" b="1" dirty="0">
                <a:cs typeface="B Homa" panose="00000400000000000000" pitchFamily="2" charset="-78"/>
              </a:rPr>
              <a:t>Pool </a:t>
            </a:r>
            <a:r>
              <a:rPr lang="fa-IR" b="1" dirty="0">
                <a:cs typeface="B Homa" panose="00000400000000000000" pitchFamily="2" charset="-78"/>
              </a:rPr>
              <a:t>ها بزرگترین واحد (واحد اصلی) روی یک نمودار می باشند. آنها مناطقی هستند که شامل </a:t>
            </a:r>
            <a:r>
              <a:rPr lang="en-US" b="1" dirty="0">
                <a:cs typeface="B Homa" panose="00000400000000000000" pitchFamily="2" charset="-78"/>
              </a:rPr>
              <a:t>lane </a:t>
            </a:r>
            <a:r>
              <a:rPr lang="fa-IR" b="1" dirty="0">
                <a:cs typeface="B Homa" panose="00000400000000000000" pitchFamily="2" charset="-78"/>
              </a:rPr>
              <a:t>ها، </a:t>
            </a:r>
            <a:r>
              <a:rPr lang="en-US" b="1" dirty="0">
                <a:cs typeface="B Homa" panose="00000400000000000000" pitchFamily="2" charset="-78"/>
              </a:rPr>
              <a:t>event </a:t>
            </a:r>
            <a:r>
              <a:rPr lang="fa-IR" b="1" dirty="0">
                <a:cs typeface="B Homa" panose="00000400000000000000" pitchFamily="2" charset="-78"/>
              </a:rPr>
              <a:t>ها، </a:t>
            </a:r>
            <a:r>
              <a:rPr lang="en-US" b="1" dirty="0">
                <a:cs typeface="B Homa" panose="00000400000000000000" pitchFamily="2" charset="-78"/>
              </a:rPr>
              <a:t>task </a:t>
            </a:r>
            <a:r>
              <a:rPr lang="fa-IR" b="1" dirty="0">
                <a:cs typeface="B Homa" panose="00000400000000000000" pitchFamily="2" charset="-78"/>
              </a:rPr>
              <a:t>ها و غیره هستند. در نمودار فرآیند می توان نام فرآیند اصلی را در قسمت </a:t>
            </a:r>
            <a:r>
              <a:rPr lang="en-US" b="1" dirty="0">
                <a:cs typeface="B Homa" panose="00000400000000000000" pitchFamily="2" charset="-78"/>
              </a:rPr>
              <a:t>pool</a:t>
            </a:r>
            <a:r>
              <a:rPr lang="fa-IR" b="1" dirty="0">
                <a:cs typeface="B Homa" panose="00000400000000000000" pitchFamily="2" charset="-78"/>
              </a:rPr>
              <a:t> درج نمود.</a:t>
            </a:r>
          </a:p>
          <a:p>
            <a:pPr algn="just">
              <a:lnSpc>
                <a:spcPct val="120000"/>
              </a:lnSpc>
            </a:pPr>
            <a:r>
              <a:rPr lang="en-US" sz="4500" b="1" dirty="0">
                <a:solidFill>
                  <a:schemeClr val="accent2">
                    <a:lumMod val="50000"/>
                  </a:schemeClr>
                </a:solidFill>
                <a:cs typeface="B Homa" panose="00000400000000000000" pitchFamily="2" charset="-78"/>
              </a:rPr>
              <a:t>Lane</a:t>
            </a:r>
            <a:endParaRPr lang="en-US" sz="4500" dirty="0">
              <a:solidFill>
                <a:schemeClr val="accent2">
                  <a:lumMod val="50000"/>
                </a:schemeClr>
              </a:solidFill>
              <a:cs typeface="B Homa" panose="00000400000000000000" pitchFamily="2" charset="-78"/>
            </a:endParaRPr>
          </a:p>
          <a:p>
            <a:pPr marL="0" indent="0" algn="just">
              <a:lnSpc>
                <a:spcPct val="170000"/>
              </a:lnSpc>
              <a:buNone/>
            </a:pPr>
            <a:r>
              <a:rPr lang="fa-IR" b="1" dirty="0">
                <a:cs typeface="B Homa" panose="00000400000000000000" pitchFamily="2" charset="-78"/>
              </a:rPr>
              <a:t> نشان دهنده تیم ها یا افراد مختلف در یک سازمان هستند. صفحه اصلی یا </a:t>
            </a:r>
            <a:r>
              <a:rPr lang="en-US" b="1" dirty="0">
                <a:cs typeface="B Homa" panose="00000400000000000000" pitchFamily="2" charset="-78"/>
              </a:rPr>
              <a:t>Pool</a:t>
            </a:r>
            <a:r>
              <a:rPr lang="fa-IR" b="1" dirty="0">
                <a:cs typeface="B Homa" panose="00000400000000000000" pitchFamily="2" charset="-78"/>
              </a:rPr>
              <a:t> در یک نمودار فرآیند را می توان به سطرها (یا </a:t>
            </a:r>
            <a:r>
              <a:rPr lang="en-US" b="1" dirty="0">
                <a:cs typeface="B Homa" panose="00000400000000000000" pitchFamily="2" charset="-78"/>
              </a:rPr>
              <a:t>lane</a:t>
            </a:r>
            <a:r>
              <a:rPr lang="fa-IR" b="1" dirty="0">
                <a:cs typeface="B Homa" panose="00000400000000000000" pitchFamily="2" charset="-78"/>
              </a:rPr>
              <a:t>ها) تقسیم کرد. هر</a:t>
            </a:r>
            <a:r>
              <a:rPr lang="en-US" b="1" dirty="0">
                <a:cs typeface="B Homa" panose="00000400000000000000" pitchFamily="2" charset="-78"/>
              </a:rPr>
              <a:t>lane </a:t>
            </a:r>
            <a:r>
              <a:rPr lang="fa-IR" b="1" dirty="0">
                <a:cs typeface="B Homa" panose="00000400000000000000" pitchFamily="2" charset="-78"/>
              </a:rPr>
              <a:t> بیانگر یکی از فرآیندهای موازی است و وظایف و مسئولیت های دقیق هر بخش را به همراه تعامل بین آنها نشان می دهد.</a:t>
            </a:r>
          </a:p>
          <a:p>
            <a:pPr marL="0" indent="0" algn="just">
              <a:lnSpc>
                <a:spcPct val="120000"/>
              </a:lnSpc>
              <a:buNone/>
            </a:pPr>
            <a:r>
              <a:rPr lang="fa-IR" b="1" dirty="0">
                <a:cs typeface="B Homa" panose="00000400000000000000" pitchFamily="2" charset="-78"/>
              </a:rPr>
              <a:t>برای سازماندهی وظایف در یک </a:t>
            </a:r>
            <a:r>
              <a:rPr lang="en-US" b="1" dirty="0">
                <a:cs typeface="B Homa" panose="00000400000000000000" pitchFamily="2" charset="-78"/>
              </a:rPr>
              <a:t>pool</a:t>
            </a:r>
            <a:r>
              <a:rPr lang="fa-IR" b="1" dirty="0">
                <a:cs typeface="B Homa" panose="00000400000000000000" pitchFamily="2" charset="-78"/>
              </a:rPr>
              <a:t> از </a:t>
            </a:r>
            <a:r>
              <a:rPr lang="en-US" b="1" dirty="0">
                <a:cs typeface="B Homa" panose="00000400000000000000" pitchFamily="2" charset="-78"/>
              </a:rPr>
              <a:t>lane</a:t>
            </a:r>
            <a:r>
              <a:rPr lang="fa-IR" b="1" dirty="0">
                <a:cs typeface="B Homa" panose="00000400000000000000" pitchFamily="2" charset="-78"/>
              </a:rPr>
              <a:t> استفاده می شود. </a:t>
            </a:r>
            <a:endParaRPr lang="fa-IR" dirty="0"/>
          </a:p>
          <a:p>
            <a:endParaRPr lang="fa-IR" dirty="0"/>
          </a:p>
          <a:p>
            <a:pPr marL="0" indent="0">
              <a:buNone/>
            </a:pPr>
            <a:endParaRPr lang="fa-IR" dirty="0"/>
          </a:p>
        </p:txBody>
      </p:sp>
      <p:sp>
        <p:nvSpPr>
          <p:cNvPr id="6" name="Right Arrow 5"/>
          <p:cNvSpPr/>
          <p:nvPr/>
        </p:nvSpPr>
        <p:spPr>
          <a:xfrm>
            <a:off x="23740" y="-67170"/>
            <a:ext cx="2884583" cy="2365059"/>
          </a:xfrm>
          <a:prstGeom prst="rightArrow">
            <a:avLst/>
          </a:prstGeom>
          <a:solidFill>
            <a:schemeClr val="bg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shade val="50000"/>
              <a:hueOff val="0"/>
              <a:satOff val="0"/>
              <a:lumOff val="0"/>
              <a:alphaOff val="0"/>
            </a:schemeClr>
          </a:effectRef>
          <a:fontRef idx="minor">
            <a:schemeClr val="lt1"/>
          </a:fontRef>
        </p:style>
      </p:sp>
      <p:grpSp>
        <p:nvGrpSpPr>
          <p:cNvPr id="7" name="Group 6"/>
          <p:cNvGrpSpPr/>
          <p:nvPr/>
        </p:nvGrpSpPr>
        <p:grpSpPr>
          <a:xfrm>
            <a:off x="0" y="613323"/>
            <a:ext cx="2766939" cy="3375820"/>
            <a:chOff x="-307975" y="-1568217"/>
            <a:chExt cx="2766939" cy="3375820"/>
          </a:xfrm>
        </p:grpSpPr>
        <p:sp>
          <p:nvSpPr>
            <p:cNvPr id="8" name="Rectangle 7"/>
            <p:cNvSpPr/>
            <p:nvPr/>
          </p:nvSpPr>
          <p:spPr>
            <a:xfrm>
              <a:off x="221056" y="619603"/>
              <a:ext cx="2237908" cy="1188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Rectangle 8"/>
            <p:cNvSpPr/>
            <p:nvPr/>
          </p:nvSpPr>
          <p:spPr>
            <a:xfrm>
              <a:off x="-307975" y="-1568217"/>
              <a:ext cx="2743488" cy="1188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335280" rIns="0" bIns="335280" numCol="1" spcCol="1270" anchor="ctr" anchorCtr="0">
              <a:noAutofit/>
            </a:bodyPr>
            <a:lstStyle/>
            <a:p>
              <a:pPr lvl="0" algn="ctr" defTabSz="1466850" rtl="1">
                <a:lnSpc>
                  <a:spcPct val="90000"/>
                </a:lnSpc>
                <a:spcBef>
                  <a:spcPct val="0"/>
                </a:spcBef>
                <a:spcAft>
                  <a:spcPct val="35000"/>
                </a:spcAft>
              </a:pPr>
              <a:r>
                <a:rPr lang="en-US" sz="3200" b="1" dirty="0" smtClean="0"/>
                <a:t>Swim lanes</a:t>
              </a:r>
              <a:endParaRPr lang="fa-IR" sz="3200" kern="1200" dirty="0"/>
            </a:p>
          </p:txBody>
        </p:sp>
      </p:grpSp>
      <p:pic>
        <p:nvPicPr>
          <p:cNvPr id="11" name="Picture 10"/>
          <p:cNvPicPr>
            <a:picLocks noChangeAspect="1"/>
          </p:cNvPicPr>
          <p:nvPr/>
        </p:nvPicPr>
        <p:blipFill>
          <a:blip r:embed="rId2"/>
          <a:stretch>
            <a:fillRect/>
          </a:stretch>
        </p:blipFill>
        <p:spPr>
          <a:xfrm>
            <a:off x="761183" y="4781006"/>
            <a:ext cx="4411708" cy="1808462"/>
          </a:xfrm>
          <a:prstGeom prst="rect">
            <a:avLst/>
          </a:prstGeom>
        </p:spPr>
      </p:pic>
    </p:spTree>
    <p:extLst>
      <p:ext uri="{BB962C8B-B14F-4D97-AF65-F5344CB8AC3E}">
        <p14:creationId xmlns:p14="http://schemas.microsoft.com/office/powerpoint/2010/main" val="2499384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4627" y="204870"/>
            <a:ext cx="10875819" cy="6068291"/>
          </a:xfrm>
        </p:spPr>
        <p:txBody>
          <a:bodyPr>
            <a:normAutofit fontScale="92500"/>
          </a:bodyPr>
          <a:lstStyle/>
          <a:p>
            <a:pPr algn="just">
              <a:lnSpc>
                <a:spcPct val="110000"/>
              </a:lnSpc>
            </a:pPr>
            <a:r>
              <a:rPr lang="en-US" sz="3500" b="1" dirty="0">
                <a:solidFill>
                  <a:schemeClr val="accent2">
                    <a:lumMod val="50000"/>
                  </a:schemeClr>
                </a:solidFill>
                <a:cs typeface="B Homa" panose="00000400000000000000" pitchFamily="2" charset="-78"/>
              </a:rPr>
              <a:t>Artifacts</a:t>
            </a:r>
            <a:endParaRPr lang="en-US" sz="3500" dirty="0">
              <a:solidFill>
                <a:schemeClr val="accent2">
                  <a:lumMod val="50000"/>
                </a:schemeClr>
              </a:solidFill>
              <a:cs typeface="B Homa" panose="00000400000000000000" pitchFamily="2" charset="-78"/>
            </a:endParaRPr>
          </a:p>
          <a:p>
            <a:pPr marL="0" indent="0" algn="just">
              <a:lnSpc>
                <a:spcPct val="110000"/>
              </a:lnSpc>
              <a:buNone/>
            </a:pPr>
            <a:r>
              <a:rPr lang="fa-IR" dirty="0">
                <a:cs typeface="B Homa" panose="00000400000000000000" pitchFamily="2" charset="-78"/>
              </a:rPr>
              <a:t>چهارمین عنصر اساسی استاندارد مدل سازی استاندارد </a:t>
            </a:r>
            <a:r>
              <a:rPr lang="en-US" dirty="0">
                <a:cs typeface="B Homa" panose="00000400000000000000" pitchFamily="2" charset="-78"/>
              </a:rPr>
              <a:t>BPMN </a:t>
            </a:r>
            <a:r>
              <a:rPr lang="fa-IR" dirty="0" smtClean="0">
                <a:cs typeface="B Homa" panose="00000400000000000000" pitchFamily="2" charset="-78"/>
              </a:rPr>
              <a:t> مصنوعات </a:t>
            </a:r>
            <a:r>
              <a:rPr lang="fa-IR" dirty="0">
                <a:cs typeface="B Homa" panose="00000400000000000000" pitchFamily="2" charset="-78"/>
              </a:rPr>
              <a:t>یا </a:t>
            </a:r>
            <a:r>
              <a:rPr lang="en-US" dirty="0" smtClean="0">
                <a:cs typeface="B Homa" panose="00000400000000000000" pitchFamily="2" charset="-78"/>
              </a:rPr>
              <a:t> Artifacts </a:t>
            </a:r>
            <a:r>
              <a:rPr lang="fa-IR" dirty="0">
                <a:cs typeface="B Homa" panose="00000400000000000000" pitchFamily="2" charset="-78"/>
              </a:rPr>
              <a:t>هستند. </a:t>
            </a:r>
            <a:r>
              <a:rPr lang="en-US" dirty="0">
                <a:cs typeface="B Homa" panose="00000400000000000000" pitchFamily="2" charset="-78"/>
              </a:rPr>
              <a:t>Artifacts </a:t>
            </a:r>
            <a:r>
              <a:rPr lang="fa-IR" dirty="0" smtClean="0">
                <a:cs typeface="B Homa" panose="00000400000000000000" pitchFamily="2" charset="-78"/>
              </a:rPr>
              <a:t> مکانیسمی </a:t>
            </a:r>
            <a:r>
              <a:rPr lang="fa-IR" dirty="0">
                <a:cs typeface="B Homa" panose="00000400000000000000" pitchFamily="2" charset="-78"/>
              </a:rPr>
              <a:t>‌برای افزودن اطلاعات توصیفی در مورد فرآیند ارائه می‌دهند.</a:t>
            </a:r>
          </a:p>
          <a:p>
            <a:pPr algn="just">
              <a:lnSpc>
                <a:spcPct val="110000"/>
              </a:lnSpc>
            </a:pPr>
            <a:r>
              <a:rPr lang="en-US" sz="3500" b="1" dirty="0">
                <a:solidFill>
                  <a:schemeClr val="accent2">
                    <a:lumMod val="50000"/>
                  </a:schemeClr>
                </a:solidFill>
                <a:cs typeface="B Homa" panose="00000400000000000000" pitchFamily="2" charset="-78"/>
              </a:rPr>
              <a:t>Group</a:t>
            </a:r>
            <a:endParaRPr lang="en-US" sz="3500" dirty="0">
              <a:solidFill>
                <a:schemeClr val="accent2">
                  <a:lumMod val="50000"/>
                </a:schemeClr>
              </a:solidFill>
              <a:cs typeface="B Homa" panose="00000400000000000000" pitchFamily="2" charset="-78"/>
            </a:endParaRPr>
          </a:p>
          <a:p>
            <a:pPr marL="0" indent="0" algn="just">
              <a:lnSpc>
                <a:spcPct val="110000"/>
              </a:lnSpc>
              <a:buNone/>
            </a:pPr>
            <a:r>
              <a:rPr lang="en-US" dirty="0">
                <a:cs typeface="B Homa" panose="00000400000000000000" pitchFamily="2" charset="-78"/>
              </a:rPr>
              <a:t> </a:t>
            </a:r>
            <a:r>
              <a:rPr lang="fa-IR" dirty="0">
                <a:cs typeface="B Homa" panose="00000400000000000000" pitchFamily="2" charset="-78"/>
              </a:rPr>
              <a:t>گروه از لحاظ گرافیکی، به صورت یک مستطیل گرد که مرزهای آن با یک خط نقطه مشخص شده اند نشان داده می‌شود. گروه، دسته‌ای از اشیاء جریان را احاطه کرده و آنها را برجسته یا طبقه بندی می‌کند؛ اما هیچ تاثیری در عملکرد فرآیند ندارد</a:t>
            </a:r>
            <a:r>
              <a:rPr lang="fa-IR" dirty="0" smtClean="0">
                <a:cs typeface="B Homa" panose="00000400000000000000" pitchFamily="2" charset="-78"/>
              </a:rPr>
              <a:t>.</a:t>
            </a:r>
            <a:endParaRPr lang="en-US" dirty="0" smtClean="0">
              <a:cs typeface="B Homa" panose="00000400000000000000" pitchFamily="2" charset="-78"/>
            </a:endParaRPr>
          </a:p>
          <a:p>
            <a:pPr algn="just">
              <a:lnSpc>
                <a:spcPct val="110000"/>
              </a:lnSpc>
            </a:pPr>
            <a:r>
              <a:rPr lang="en-US" sz="3500" b="1" dirty="0">
                <a:solidFill>
                  <a:schemeClr val="accent2">
                    <a:lumMod val="50000"/>
                  </a:schemeClr>
                </a:solidFill>
                <a:cs typeface="B Homa" panose="00000400000000000000" pitchFamily="2" charset="-78"/>
              </a:rPr>
              <a:t>Annotation</a:t>
            </a:r>
            <a:endParaRPr lang="en-US" sz="3500" dirty="0">
              <a:solidFill>
                <a:schemeClr val="accent2">
                  <a:lumMod val="50000"/>
                </a:schemeClr>
              </a:solidFill>
              <a:cs typeface="B Homa" panose="00000400000000000000" pitchFamily="2" charset="-78"/>
            </a:endParaRPr>
          </a:p>
          <a:p>
            <a:pPr marL="0" indent="0" algn="just">
              <a:lnSpc>
                <a:spcPct val="110000"/>
              </a:lnSpc>
              <a:buNone/>
            </a:pPr>
            <a:r>
              <a:rPr lang="en-US" dirty="0" smtClean="0">
                <a:cs typeface="B Homa" panose="00000400000000000000" pitchFamily="2" charset="-78"/>
              </a:rPr>
              <a:t>Annotation </a:t>
            </a:r>
            <a:r>
              <a:rPr lang="fa-IR" dirty="0" smtClean="0">
                <a:cs typeface="B Homa" panose="00000400000000000000" pitchFamily="2" charset="-78"/>
              </a:rPr>
              <a:t> یا </a:t>
            </a:r>
            <a:r>
              <a:rPr lang="fa-IR" dirty="0">
                <a:cs typeface="B Homa" panose="00000400000000000000" pitchFamily="2" charset="-78"/>
              </a:rPr>
              <a:t>حاشیه نویسی متنی به مدلساز اجازه می‌دهد تا برخی اطلاعات توصیفی و یادداشت ها را به نمودار اضافه نماید. به عنوان مثال توصیف نحوه استفاده از یک عنصر، نظرات ، توضیحات و غیره</a:t>
            </a:r>
            <a:r>
              <a:rPr lang="fa-IR" dirty="0" smtClean="0">
                <a:cs typeface="B Homa" panose="00000400000000000000" pitchFamily="2" charset="-78"/>
              </a:rPr>
              <a:t>.</a:t>
            </a:r>
            <a:endParaRPr lang="fa-IR" dirty="0">
              <a:cs typeface="B Homa" panose="00000400000000000000" pitchFamily="2" charset="-78"/>
            </a:endParaRPr>
          </a:p>
        </p:txBody>
      </p:sp>
      <p:pic>
        <p:nvPicPr>
          <p:cNvPr id="4" name="Picture 3"/>
          <p:cNvPicPr>
            <a:picLocks noChangeAspect="1"/>
          </p:cNvPicPr>
          <p:nvPr/>
        </p:nvPicPr>
        <p:blipFill>
          <a:blip r:embed="rId2"/>
          <a:stretch>
            <a:fillRect/>
          </a:stretch>
        </p:blipFill>
        <p:spPr>
          <a:xfrm>
            <a:off x="1014846" y="3436577"/>
            <a:ext cx="1638300" cy="1333500"/>
          </a:xfrm>
          <a:prstGeom prst="rect">
            <a:avLst/>
          </a:prstGeom>
        </p:spPr>
      </p:pic>
      <p:pic>
        <p:nvPicPr>
          <p:cNvPr id="5" name="Picture 4"/>
          <p:cNvPicPr>
            <a:picLocks noChangeAspect="1"/>
          </p:cNvPicPr>
          <p:nvPr/>
        </p:nvPicPr>
        <p:blipFill rotWithShape="1">
          <a:blip r:embed="rId3"/>
          <a:srcRect l="8144" t="23533" r="17424" b="15345"/>
          <a:stretch/>
        </p:blipFill>
        <p:spPr>
          <a:xfrm>
            <a:off x="924791" y="5658497"/>
            <a:ext cx="1728355" cy="1042290"/>
          </a:xfrm>
          <a:prstGeom prst="rect">
            <a:avLst/>
          </a:prstGeom>
        </p:spPr>
      </p:pic>
    </p:spTree>
    <p:extLst>
      <p:ext uri="{BB962C8B-B14F-4D97-AF65-F5344CB8AC3E}">
        <p14:creationId xmlns:p14="http://schemas.microsoft.com/office/powerpoint/2010/main" val="3200614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409" y="87385"/>
            <a:ext cx="10515600" cy="1128352"/>
          </a:xfrm>
        </p:spPr>
        <p:txBody>
          <a:bodyPr>
            <a:normAutofit/>
          </a:bodyPr>
          <a:lstStyle/>
          <a:p>
            <a:r>
              <a:rPr lang="fa-IR" sz="2400" dirty="0" smtClean="0">
                <a:cs typeface="B Homa" panose="00000400000000000000" pitchFamily="2" charset="-78"/>
              </a:rPr>
              <a:t>بعد از باز کردن نرم افزار </a:t>
            </a:r>
            <a:r>
              <a:rPr lang="en-US" sz="2400" dirty="0" smtClean="0">
                <a:cs typeface="B Homa" panose="00000400000000000000" pitchFamily="2" charset="-78"/>
              </a:rPr>
              <a:t>visio2016</a:t>
            </a:r>
            <a:r>
              <a:rPr lang="fa-IR" sz="2400" dirty="0" smtClean="0">
                <a:cs typeface="B Homa" panose="00000400000000000000" pitchFamily="2" charset="-78"/>
              </a:rPr>
              <a:t> چنین صفحه ای برای شما باز میشود که باید از دسته بندی ها گزینه </a:t>
            </a:r>
            <a:r>
              <a:rPr lang="en-US" sz="2400" dirty="0" smtClean="0">
                <a:cs typeface="B Homa" panose="00000400000000000000" pitchFamily="2" charset="-78"/>
              </a:rPr>
              <a:t>CATEGORIES</a:t>
            </a:r>
            <a:r>
              <a:rPr lang="fa-IR" sz="2400" dirty="0" smtClean="0">
                <a:cs typeface="B Homa" panose="00000400000000000000" pitchFamily="2" charset="-78"/>
              </a:rPr>
              <a:t> را انتخاب نمایید.</a:t>
            </a:r>
            <a:endParaRPr lang="fa-IR" sz="2400" dirty="0">
              <a:cs typeface="B Homa" panose="00000400000000000000" pitchFamily="2" charset="-78"/>
            </a:endParaRPr>
          </a:p>
        </p:txBody>
      </p:sp>
      <p:sp>
        <p:nvSpPr>
          <p:cNvPr id="3" name="Content Placeholder 2"/>
          <p:cNvSpPr>
            <a:spLocks noGrp="1"/>
          </p:cNvSpPr>
          <p:nvPr>
            <p:ph idx="1"/>
          </p:nvPr>
        </p:nvSpPr>
        <p:spPr/>
        <p:txBody>
          <a:bodyPr/>
          <a:lstStyle/>
          <a:p>
            <a:endParaRPr lang="fa-IR"/>
          </a:p>
        </p:txBody>
      </p:sp>
      <p:pic>
        <p:nvPicPr>
          <p:cNvPr id="5" name="Picture 4"/>
          <p:cNvPicPr>
            <a:picLocks noChangeAspect="1"/>
          </p:cNvPicPr>
          <p:nvPr/>
        </p:nvPicPr>
        <p:blipFill>
          <a:blip r:embed="rId2"/>
          <a:stretch>
            <a:fillRect/>
          </a:stretch>
        </p:blipFill>
        <p:spPr>
          <a:xfrm>
            <a:off x="741218" y="1123916"/>
            <a:ext cx="10709563" cy="5380794"/>
          </a:xfrm>
          <a:prstGeom prst="rect">
            <a:avLst/>
          </a:prstGeom>
        </p:spPr>
      </p:pic>
    </p:spTree>
    <p:extLst>
      <p:ext uri="{BB962C8B-B14F-4D97-AF65-F5344CB8AC3E}">
        <p14:creationId xmlns:p14="http://schemas.microsoft.com/office/powerpoint/2010/main" val="606321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fa-IR"/>
          </a:p>
        </p:txBody>
      </p:sp>
      <p:pic>
        <p:nvPicPr>
          <p:cNvPr id="4" name="Picture 3"/>
          <p:cNvPicPr>
            <a:picLocks noChangeAspect="1"/>
          </p:cNvPicPr>
          <p:nvPr/>
        </p:nvPicPr>
        <p:blipFill rotWithShape="1">
          <a:blip r:embed="rId2"/>
          <a:srcRect b="9076"/>
          <a:stretch/>
        </p:blipFill>
        <p:spPr>
          <a:xfrm>
            <a:off x="467590" y="478827"/>
            <a:ext cx="11367655" cy="6129792"/>
          </a:xfrm>
          <a:prstGeom prst="rect">
            <a:avLst/>
          </a:prstGeom>
        </p:spPr>
      </p:pic>
      <p:sp>
        <p:nvSpPr>
          <p:cNvPr id="5" name="TextBox 4"/>
          <p:cNvSpPr txBox="1"/>
          <p:nvPr/>
        </p:nvSpPr>
        <p:spPr>
          <a:xfrm>
            <a:off x="5835366" y="103909"/>
            <a:ext cx="5518434" cy="461665"/>
          </a:xfrm>
          <a:prstGeom prst="rect">
            <a:avLst/>
          </a:prstGeom>
          <a:noFill/>
        </p:spPr>
        <p:txBody>
          <a:bodyPr wrap="none" rtlCol="1">
            <a:spAutoFit/>
          </a:bodyPr>
          <a:lstStyle/>
          <a:p>
            <a:r>
              <a:rPr lang="fa-IR" sz="2400" dirty="0" smtClean="0">
                <a:cs typeface="B Homa" panose="00000400000000000000" pitchFamily="2" charset="-78"/>
              </a:rPr>
              <a:t>در این قسمت گزینه </a:t>
            </a:r>
            <a:r>
              <a:rPr lang="en-US" sz="2400" dirty="0" smtClean="0">
                <a:cs typeface="B Homa" panose="00000400000000000000" pitchFamily="2" charset="-78"/>
              </a:rPr>
              <a:t>Flowchart</a:t>
            </a:r>
            <a:r>
              <a:rPr lang="fa-IR" sz="2400" dirty="0" smtClean="0">
                <a:cs typeface="B Homa" panose="00000400000000000000" pitchFamily="2" charset="-78"/>
              </a:rPr>
              <a:t> را انتخاب نمایید.</a:t>
            </a:r>
            <a:endParaRPr lang="fa-IR" sz="2400" dirty="0">
              <a:cs typeface="B Homa" panose="00000400000000000000" pitchFamily="2" charset="-78"/>
            </a:endParaRPr>
          </a:p>
        </p:txBody>
      </p:sp>
    </p:spTree>
    <p:extLst>
      <p:ext uri="{BB962C8B-B14F-4D97-AF65-F5344CB8AC3E}">
        <p14:creationId xmlns:p14="http://schemas.microsoft.com/office/powerpoint/2010/main" val="775453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b="6386"/>
          <a:stretch/>
        </p:blipFill>
        <p:spPr>
          <a:xfrm>
            <a:off x="449218" y="550718"/>
            <a:ext cx="11261336" cy="6037117"/>
          </a:xfrm>
          <a:prstGeom prst="rect">
            <a:avLst/>
          </a:prstGeom>
        </p:spPr>
      </p:pic>
      <p:sp>
        <p:nvSpPr>
          <p:cNvPr id="5" name="TextBox 4"/>
          <p:cNvSpPr txBox="1"/>
          <p:nvPr/>
        </p:nvSpPr>
        <p:spPr>
          <a:xfrm>
            <a:off x="3417352" y="89053"/>
            <a:ext cx="8573757" cy="461665"/>
          </a:xfrm>
          <a:prstGeom prst="rect">
            <a:avLst/>
          </a:prstGeom>
          <a:noFill/>
        </p:spPr>
        <p:txBody>
          <a:bodyPr wrap="none" rtlCol="1">
            <a:spAutoFit/>
          </a:bodyPr>
          <a:lstStyle/>
          <a:p>
            <a:r>
              <a:rPr lang="fa-IR" sz="2400" dirty="0" smtClean="0">
                <a:cs typeface="B Homa" panose="00000400000000000000" pitchFamily="2" charset="-78"/>
              </a:rPr>
              <a:t>و در قسمت </a:t>
            </a:r>
            <a:r>
              <a:rPr lang="en-US" sz="2400" dirty="0" smtClean="0">
                <a:cs typeface="B Homa" panose="00000400000000000000" pitchFamily="2" charset="-78"/>
              </a:rPr>
              <a:t>Flowchart</a:t>
            </a:r>
            <a:r>
              <a:rPr lang="fa-IR" sz="2400" dirty="0" smtClean="0">
                <a:cs typeface="B Homa" panose="00000400000000000000" pitchFamily="2" charset="-78"/>
              </a:rPr>
              <a:t> ها استاندارد </a:t>
            </a:r>
            <a:r>
              <a:rPr lang="en-US" sz="2400" dirty="0" smtClean="0">
                <a:cs typeface="B Homa" panose="00000400000000000000" pitchFamily="2" charset="-78"/>
              </a:rPr>
              <a:t>BPMN</a:t>
            </a:r>
            <a:r>
              <a:rPr lang="fa-IR" sz="2400" dirty="0" smtClean="0">
                <a:cs typeface="B Homa" panose="00000400000000000000" pitchFamily="2" charset="-78"/>
              </a:rPr>
              <a:t> که مشخص شده را انتخای نمایید.</a:t>
            </a:r>
            <a:endParaRPr lang="fa-IR" sz="2400" dirty="0">
              <a:cs typeface="B Homa" panose="00000400000000000000" pitchFamily="2" charset="-78"/>
            </a:endParaRPr>
          </a:p>
        </p:txBody>
      </p:sp>
    </p:spTree>
    <p:extLst>
      <p:ext uri="{BB962C8B-B14F-4D97-AF65-F5344CB8AC3E}">
        <p14:creationId xmlns:p14="http://schemas.microsoft.com/office/powerpoint/2010/main" val="1354390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fa-IR"/>
          </a:p>
        </p:txBody>
      </p:sp>
      <p:pic>
        <p:nvPicPr>
          <p:cNvPr id="4" name="Picture 3"/>
          <p:cNvPicPr>
            <a:picLocks noChangeAspect="1"/>
          </p:cNvPicPr>
          <p:nvPr/>
        </p:nvPicPr>
        <p:blipFill rotWithShape="1">
          <a:blip r:embed="rId2"/>
          <a:srcRect b="5154"/>
          <a:stretch/>
        </p:blipFill>
        <p:spPr>
          <a:xfrm>
            <a:off x="675409" y="826789"/>
            <a:ext cx="10835703" cy="5824835"/>
          </a:xfrm>
          <a:prstGeom prst="rect">
            <a:avLst/>
          </a:prstGeom>
        </p:spPr>
      </p:pic>
      <p:sp>
        <p:nvSpPr>
          <p:cNvPr id="5" name="TextBox 4"/>
          <p:cNvSpPr txBox="1"/>
          <p:nvPr/>
        </p:nvSpPr>
        <p:spPr>
          <a:xfrm>
            <a:off x="2934508" y="230187"/>
            <a:ext cx="8419292" cy="461665"/>
          </a:xfrm>
          <a:prstGeom prst="rect">
            <a:avLst/>
          </a:prstGeom>
          <a:noFill/>
        </p:spPr>
        <p:txBody>
          <a:bodyPr wrap="none" rtlCol="1">
            <a:spAutoFit/>
          </a:bodyPr>
          <a:lstStyle/>
          <a:p>
            <a:r>
              <a:rPr lang="fa-IR" sz="2400" dirty="0" smtClean="0">
                <a:cs typeface="B Homa" panose="00000400000000000000" pitchFamily="2" charset="-78"/>
              </a:rPr>
              <a:t>در صفحه ی بعد قسمتهای مشخص شده با رنگ قرمز را به ترتیب انتخاب نمایید</a:t>
            </a:r>
            <a:endParaRPr lang="fa-IR" sz="2400" dirty="0">
              <a:cs typeface="B Homa" panose="00000400000000000000" pitchFamily="2" charset="-78"/>
            </a:endParaRPr>
          </a:p>
        </p:txBody>
      </p:sp>
    </p:spTree>
    <p:extLst>
      <p:ext uri="{BB962C8B-B14F-4D97-AF65-F5344CB8AC3E}">
        <p14:creationId xmlns:p14="http://schemas.microsoft.com/office/powerpoint/2010/main" val="2414041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164" y="0"/>
            <a:ext cx="11419608" cy="1325563"/>
          </a:xfrm>
        </p:spPr>
        <p:txBody>
          <a:bodyPr>
            <a:normAutofit/>
          </a:bodyPr>
          <a:lstStyle/>
          <a:p>
            <a:r>
              <a:rPr lang="fa-IR" sz="2400" dirty="0" smtClean="0">
                <a:cs typeface="B Homa" panose="00000400000000000000" pitchFamily="2" charset="-78"/>
              </a:rPr>
              <a:t> در ادامه می توانید با استفاده از اشکال مختلف بر اساس استاندارد </a:t>
            </a:r>
            <a:r>
              <a:rPr lang="en-US" sz="2400" dirty="0" smtClean="0">
                <a:cs typeface="B Homa" panose="00000400000000000000" pitchFamily="2" charset="-78"/>
              </a:rPr>
              <a:t>BPMN</a:t>
            </a:r>
            <a:r>
              <a:rPr lang="fa-IR" sz="2400" dirty="0" smtClean="0">
                <a:cs typeface="B Homa" panose="00000400000000000000" pitchFamily="2" charset="-78"/>
              </a:rPr>
              <a:t> نمودار خود را ترسیم نمایید.</a:t>
            </a:r>
            <a:endParaRPr lang="fa-IR" sz="2400" dirty="0">
              <a:cs typeface="B Homa" panose="00000400000000000000" pitchFamily="2" charset="-78"/>
            </a:endParaRPr>
          </a:p>
        </p:txBody>
      </p:sp>
      <p:pic>
        <p:nvPicPr>
          <p:cNvPr id="4" name="Content Placeholder 3"/>
          <p:cNvPicPr>
            <a:picLocks noGrp="1" noChangeAspect="1"/>
          </p:cNvPicPr>
          <p:nvPr>
            <p:ph idx="1"/>
          </p:nvPr>
        </p:nvPicPr>
        <p:blipFill rotWithShape="1">
          <a:blip r:embed="rId2"/>
          <a:srcRect b="6486"/>
          <a:stretch/>
        </p:blipFill>
        <p:spPr>
          <a:xfrm>
            <a:off x="820882" y="1091044"/>
            <a:ext cx="10723418" cy="5392883"/>
          </a:xfrm>
          <a:prstGeom prst="rect">
            <a:avLst/>
          </a:prstGeom>
        </p:spPr>
      </p:pic>
    </p:spTree>
    <p:extLst>
      <p:ext uri="{BB962C8B-B14F-4D97-AF65-F5344CB8AC3E}">
        <p14:creationId xmlns:p14="http://schemas.microsoft.com/office/powerpoint/2010/main" val="1247654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fa-IR" sz="4000" dirty="0" smtClean="0">
                <a:solidFill>
                  <a:schemeClr val="accent2">
                    <a:lumMod val="50000"/>
                  </a:schemeClr>
                </a:solidFill>
                <a:cs typeface="B Homa" panose="00000400000000000000" pitchFamily="2" charset="-78"/>
              </a:rPr>
              <a:t>ادامه توضیحات بر روی نرم افزار ویزیو</a:t>
            </a:r>
            <a:endParaRPr lang="fa-IR" sz="4000" dirty="0">
              <a:solidFill>
                <a:schemeClr val="accent2">
                  <a:lumMod val="50000"/>
                </a:schemeClr>
              </a:solidFill>
              <a:cs typeface="B Homa" panose="00000400000000000000" pitchFamily="2" charset="-78"/>
            </a:endParaRPr>
          </a:p>
        </p:txBody>
      </p:sp>
    </p:spTree>
    <p:extLst>
      <p:ext uri="{BB962C8B-B14F-4D97-AF65-F5344CB8AC3E}">
        <p14:creationId xmlns:p14="http://schemas.microsoft.com/office/powerpoint/2010/main" val="3818082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10515600" cy="1325563"/>
          </a:xfrm>
        </p:spPr>
        <p:txBody>
          <a:bodyPr/>
          <a:lstStyle/>
          <a:p>
            <a:r>
              <a:rPr lang="fa-IR" b="1" dirty="0">
                <a:cs typeface="B Homa" panose="00000400000000000000" pitchFamily="2" charset="-78"/>
              </a:rPr>
              <a:t>عناوین مباحث کارگاه آموزشی</a:t>
            </a:r>
            <a:endParaRPr lang="fa-I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4468840"/>
              </p:ext>
            </p:extLst>
          </p:nvPr>
        </p:nvGraphicFramePr>
        <p:xfrm>
          <a:off x="838200" y="1257300"/>
          <a:ext cx="10515600" cy="5382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1057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81" y="945573"/>
            <a:ext cx="11689774" cy="5117090"/>
          </a:xfrm>
        </p:spPr>
        <p:txBody>
          <a:bodyPr>
            <a:normAutofit/>
          </a:bodyPr>
          <a:lstStyle/>
          <a:p>
            <a:pPr algn="just">
              <a:lnSpc>
                <a:spcPct val="150000"/>
              </a:lnSpc>
              <a:buClr>
                <a:schemeClr val="accent2">
                  <a:lumMod val="50000"/>
                </a:schemeClr>
              </a:buClr>
              <a:buSzPct val="160000"/>
              <a:buFont typeface="Wingdings" panose="05000000000000000000" pitchFamily="2" charset="2"/>
              <a:buChar char="q"/>
            </a:pPr>
            <a:r>
              <a:rPr lang="en-US" dirty="0" smtClean="0">
                <a:cs typeface="B Homa" panose="00000400000000000000" pitchFamily="2" charset="-78"/>
                <a:hlinkClick r:id="rId2"/>
              </a:rPr>
              <a:t>BPMN</a:t>
            </a:r>
            <a:r>
              <a:rPr lang="en-US" dirty="0" smtClean="0">
                <a:cs typeface="B Homa" panose="00000400000000000000" pitchFamily="2" charset="-78"/>
              </a:rPr>
              <a:t> </a:t>
            </a:r>
            <a:r>
              <a:rPr lang="fa-IR" dirty="0" smtClean="0">
                <a:cs typeface="B Homa" panose="00000400000000000000" pitchFamily="2" charset="-78"/>
              </a:rPr>
              <a:t> مخفف عبارت </a:t>
            </a:r>
            <a:r>
              <a:rPr lang="en-US" dirty="0" smtClean="0">
                <a:cs typeface="B Homa" panose="00000400000000000000" pitchFamily="2" charset="-78"/>
              </a:rPr>
              <a:t>Business Process Model &amp; Notation </a:t>
            </a:r>
            <a:r>
              <a:rPr lang="fa-IR" dirty="0">
                <a:cs typeface="B Homa" panose="00000400000000000000" pitchFamily="2" charset="-78"/>
              </a:rPr>
              <a:t>  به معنی مدل و نماد فرآیند کسب و کار </a:t>
            </a:r>
            <a:r>
              <a:rPr lang="fa-IR" dirty="0" smtClean="0">
                <a:cs typeface="B Homa" panose="00000400000000000000" pitchFamily="2" charset="-78"/>
              </a:rPr>
              <a:t>است.</a:t>
            </a:r>
          </a:p>
          <a:p>
            <a:pPr marL="0" indent="0" algn="just">
              <a:lnSpc>
                <a:spcPct val="150000"/>
              </a:lnSpc>
              <a:buClr>
                <a:schemeClr val="accent2">
                  <a:lumMod val="50000"/>
                </a:schemeClr>
              </a:buClr>
              <a:buSzPct val="160000"/>
              <a:buNone/>
            </a:pPr>
            <a:endParaRPr lang="fa-IR" dirty="0" smtClean="0">
              <a:cs typeface="B Homa" panose="00000400000000000000" pitchFamily="2" charset="-78"/>
            </a:endParaRPr>
          </a:p>
          <a:p>
            <a:pPr algn="just">
              <a:lnSpc>
                <a:spcPct val="150000"/>
              </a:lnSpc>
              <a:buClr>
                <a:schemeClr val="accent2">
                  <a:lumMod val="50000"/>
                </a:schemeClr>
              </a:buClr>
              <a:buSzPct val="160000"/>
              <a:buFont typeface="Wingdings" panose="05000000000000000000" pitchFamily="2" charset="2"/>
              <a:buChar char="q"/>
            </a:pPr>
            <a:r>
              <a:rPr lang="fa-IR" dirty="0" smtClean="0">
                <a:cs typeface="B Homa" panose="00000400000000000000" pitchFamily="2" charset="-78"/>
              </a:rPr>
              <a:t>مجموعه‌ای از علائم و اشکال گرافیکی برای </a:t>
            </a:r>
            <a:r>
              <a:rPr lang="fa-IR" dirty="0" smtClean="0">
                <a:cs typeface="B Homa" panose="00000400000000000000" pitchFamily="2" charset="-78"/>
                <a:hlinkClick r:id="rId3"/>
              </a:rPr>
              <a:t>مدل‌سازی فرآیندهای کسب‌وکار</a:t>
            </a:r>
            <a:r>
              <a:rPr lang="fa-IR" dirty="0" smtClean="0">
                <a:cs typeface="B Homa" panose="00000400000000000000" pitchFamily="2" charset="-78"/>
              </a:rPr>
              <a:t> است.</a:t>
            </a:r>
            <a:br>
              <a:rPr lang="fa-IR" dirty="0" smtClean="0">
                <a:cs typeface="B Homa" panose="00000400000000000000" pitchFamily="2" charset="-78"/>
              </a:rPr>
            </a:br>
            <a:r>
              <a:rPr lang="fa-IR" dirty="0" smtClean="0">
                <a:cs typeface="B Homa" panose="00000400000000000000" pitchFamily="2" charset="-78"/>
              </a:rPr>
              <a:t>با استفاده از این زبان نمادین می‌توان فرآیندهای کسب و کار را مدل‌سازی کرد. </a:t>
            </a:r>
            <a:r>
              <a:rPr lang="en-US" dirty="0" smtClean="0">
                <a:cs typeface="B Homa" panose="00000400000000000000" pitchFamily="2" charset="-78"/>
              </a:rPr>
              <a:t>BPMN </a:t>
            </a:r>
            <a:r>
              <a:rPr lang="fa-IR" dirty="0" smtClean="0">
                <a:cs typeface="B Homa" panose="00000400000000000000" pitchFamily="2" charset="-78"/>
              </a:rPr>
              <a:t> زبانی استاندارد برای نمایش فرآیندهای کسب‌وکار است و ابزار اصلی در مدیریت فرآیندها محسوب می‌شود.</a:t>
            </a:r>
          </a:p>
        </p:txBody>
      </p:sp>
    </p:spTree>
    <p:extLst>
      <p:ext uri="{BB962C8B-B14F-4D97-AF65-F5344CB8AC3E}">
        <p14:creationId xmlns:p14="http://schemas.microsoft.com/office/powerpoint/2010/main" val="1214208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1995" y="429658"/>
            <a:ext cx="10515600" cy="5477052"/>
          </a:xfrm>
        </p:spPr>
        <p:txBody>
          <a:bodyPr/>
          <a:lstStyle/>
          <a:p>
            <a:r>
              <a:rPr lang="fa-IR" sz="4800" dirty="0">
                <a:solidFill>
                  <a:schemeClr val="accent2">
                    <a:lumMod val="50000"/>
                  </a:schemeClr>
                </a:solidFill>
                <a:cs typeface="B Homa" panose="00000400000000000000" pitchFamily="2" charset="-78"/>
              </a:rPr>
              <a:t>انواع اشکال </a:t>
            </a:r>
            <a:r>
              <a:rPr lang="fa-IR" sz="4800" dirty="0" smtClean="0">
                <a:solidFill>
                  <a:schemeClr val="accent2">
                    <a:lumMod val="50000"/>
                  </a:schemeClr>
                </a:solidFill>
                <a:cs typeface="B Homa" panose="00000400000000000000" pitchFamily="2" charset="-78"/>
              </a:rPr>
              <a:t>نمودار</a:t>
            </a:r>
          </a:p>
          <a:p>
            <a:pPr marL="0" indent="0">
              <a:buNone/>
            </a:pPr>
            <a:endParaRPr lang="fa-IR" dirty="0"/>
          </a:p>
          <a:p>
            <a:endParaRPr lang="fa-IR" dirty="0"/>
          </a:p>
        </p:txBody>
      </p:sp>
      <p:graphicFrame>
        <p:nvGraphicFramePr>
          <p:cNvPr id="2" name="Diagram 1"/>
          <p:cNvGraphicFramePr/>
          <p:nvPr>
            <p:extLst>
              <p:ext uri="{D42A27DB-BD31-4B8C-83A1-F6EECF244321}">
                <p14:modId xmlns:p14="http://schemas.microsoft.com/office/powerpoint/2010/main" val="802864098"/>
              </p:ext>
            </p:extLst>
          </p:nvPr>
        </p:nvGraphicFramePr>
        <p:xfrm>
          <a:off x="1029465" y="95102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3672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2178"/>
            <a:ext cx="10515600" cy="5544785"/>
          </a:xfrm>
        </p:spPr>
        <p:txBody>
          <a:bodyPr/>
          <a:lstStyle/>
          <a:p>
            <a:endParaRPr lang="fa-IR" dirty="0" smtClean="0"/>
          </a:p>
          <a:p>
            <a:endParaRPr lang="fa-IR" dirty="0"/>
          </a:p>
        </p:txBody>
      </p:sp>
      <p:pic>
        <p:nvPicPr>
          <p:cNvPr id="2" name="Picture 1"/>
          <p:cNvPicPr>
            <a:picLocks noChangeAspect="1"/>
          </p:cNvPicPr>
          <p:nvPr/>
        </p:nvPicPr>
        <p:blipFill>
          <a:blip r:embed="rId2"/>
          <a:stretch>
            <a:fillRect/>
          </a:stretch>
        </p:blipFill>
        <p:spPr>
          <a:xfrm>
            <a:off x="795337" y="195262"/>
            <a:ext cx="10601325" cy="6467475"/>
          </a:xfrm>
          <a:prstGeom prst="rect">
            <a:avLst/>
          </a:prstGeom>
        </p:spPr>
      </p:pic>
    </p:spTree>
    <p:extLst>
      <p:ext uri="{BB962C8B-B14F-4D97-AF65-F5344CB8AC3E}">
        <p14:creationId xmlns:p14="http://schemas.microsoft.com/office/powerpoint/2010/main" val="2685640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9420" y="916478"/>
            <a:ext cx="8335761" cy="5751102"/>
          </a:xfrm>
        </p:spPr>
        <p:txBody>
          <a:bodyPr>
            <a:normAutofit fontScale="47500" lnSpcReduction="20000"/>
          </a:bodyPr>
          <a:lstStyle/>
          <a:p>
            <a:pPr algn="just">
              <a:lnSpc>
                <a:spcPct val="120000"/>
              </a:lnSpc>
            </a:pPr>
            <a:r>
              <a:rPr lang="fa-IR" sz="3300" dirty="0" smtClean="0">
                <a:cs typeface="B Homa" panose="00000400000000000000" pitchFamily="2" charset="-78"/>
              </a:rPr>
              <a:t>یکی </a:t>
            </a:r>
            <a:r>
              <a:rPr lang="fa-IR" sz="3300" dirty="0">
                <a:cs typeface="B Homa" panose="00000400000000000000" pitchFamily="2" charset="-78"/>
              </a:rPr>
              <a:t>از عناصر اصلی در مدلسازی فرآیند </a:t>
            </a:r>
            <a:r>
              <a:rPr lang="en-US" sz="3300" dirty="0">
                <a:cs typeface="B Homa" panose="00000400000000000000" pitchFamily="2" charset="-78"/>
              </a:rPr>
              <a:t>Flow Object</a:t>
            </a:r>
            <a:r>
              <a:rPr lang="fa-IR" sz="3300" dirty="0">
                <a:cs typeface="B Homa" panose="00000400000000000000" pitchFamily="2" charset="-78"/>
              </a:rPr>
              <a:t>ها هستند که در ادامه به انواع مختلف آ</a:t>
            </a:r>
            <a:r>
              <a:rPr lang="fa-IR" sz="3300" dirty="0" smtClean="0">
                <a:cs typeface="B Homa" panose="00000400000000000000" pitchFamily="2" charset="-78"/>
              </a:rPr>
              <a:t>ن </a:t>
            </a:r>
            <a:r>
              <a:rPr lang="fa-IR" sz="3300" dirty="0">
                <a:cs typeface="B Homa" panose="00000400000000000000" pitchFamily="2" charset="-78"/>
              </a:rPr>
              <a:t>خواهیم پرداخت</a:t>
            </a:r>
            <a:r>
              <a:rPr lang="fa-IR" sz="3300" dirty="0" smtClean="0">
                <a:cs typeface="B Homa" panose="00000400000000000000" pitchFamily="2" charset="-78"/>
              </a:rPr>
              <a:t>.</a:t>
            </a:r>
          </a:p>
          <a:p>
            <a:pPr marL="0" indent="0" algn="just">
              <a:lnSpc>
                <a:spcPct val="120000"/>
              </a:lnSpc>
              <a:buNone/>
            </a:pPr>
            <a:endParaRPr lang="fa-IR" sz="3300" dirty="0">
              <a:cs typeface="B Homa" panose="00000400000000000000" pitchFamily="2" charset="-78"/>
            </a:endParaRPr>
          </a:p>
          <a:p>
            <a:pPr algn="just">
              <a:lnSpc>
                <a:spcPct val="120000"/>
              </a:lnSpc>
            </a:pPr>
            <a:r>
              <a:rPr lang="fa-IR" sz="4400" b="1" dirty="0" smtClean="0">
                <a:solidFill>
                  <a:schemeClr val="accent2">
                    <a:lumMod val="50000"/>
                  </a:schemeClr>
                </a:solidFill>
                <a:cs typeface="B Homa" panose="00000400000000000000" pitchFamily="2" charset="-78"/>
              </a:rPr>
              <a:t>فعالیت‌ها یا </a:t>
            </a:r>
            <a:r>
              <a:rPr lang="en-US" sz="4400" b="1" dirty="0" smtClean="0">
                <a:solidFill>
                  <a:schemeClr val="accent2">
                    <a:lumMod val="50000"/>
                  </a:schemeClr>
                </a:solidFill>
                <a:cs typeface="B Homa" panose="00000400000000000000" pitchFamily="2" charset="-78"/>
              </a:rPr>
              <a:t>Activity</a:t>
            </a:r>
            <a:endParaRPr lang="en-US" sz="4400" b="1" dirty="0">
              <a:solidFill>
                <a:schemeClr val="accent2">
                  <a:lumMod val="50000"/>
                </a:schemeClr>
              </a:solidFill>
              <a:cs typeface="B Homa" panose="00000400000000000000" pitchFamily="2" charset="-78"/>
            </a:endParaRPr>
          </a:p>
          <a:p>
            <a:pPr marL="0" indent="0" algn="just">
              <a:lnSpc>
                <a:spcPct val="120000"/>
              </a:lnSpc>
              <a:buNone/>
            </a:pPr>
            <a:r>
              <a:rPr lang="fa-IR" sz="3300" dirty="0">
                <a:cs typeface="B Homa" panose="00000400000000000000" pitchFamily="2" charset="-78"/>
              </a:rPr>
              <a:t>اعمالی هستند که در طی فرآیند کسب و کار اتفاق می افتند و از لحاظ گرافیکی به صورت مستطیل های که لبه‌های گردی دارند نشان داده می شوند. از مهم‌ترین نوع فعالیت‌ها می‌توان به </a:t>
            </a:r>
            <a:r>
              <a:rPr lang="en-US" sz="3300" dirty="0">
                <a:cs typeface="B Homa" panose="00000400000000000000" pitchFamily="2" charset="-78"/>
              </a:rPr>
              <a:t>task </a:t>
            </a:r>
            <a:r>
              <a:rPr lang="fa-IR" sz="3300" dirty="0" smtClean="0">
                <a:cs typeface="B Homa" panose="00000400000000000000" pitchFamily="2" charset="-78"/>
              </a:rPr>
              <a:t> و </a:t>
            </a:r>
            <a:r>
              <a:rPr lang="en-US" sz="3300" dirty="0" smtClean="0">
                <a:cs typeface="B Homa" panose="00000400000000000000" pitchFamily="2" charset="-78"/>
              </a:rPr>
              <a:t> Sub </a:t>
            </a:r>
            <a:r>
              <a:rPr lang="en-US" sz="3300" dirty="0">
                <a:cs typeface="B Homa" panose="00000400000000000000" pitchFamily="2" charset="-78"/>
              </a:rPr>
              <a:t>Process</a:t>
            </a:r>
            <a:r>
              <a:rPr lang="fa-IR" sz="3300" dirty="0">
                <a:cs typeface="B Homa" panose="00000400000000000000" pitchFamily="2" charset="-78"/>
              </a:rPr>
              <a:t>ها اشاره کرد</a:t>
            </a:r>
            <a:r>
              <a:rPr lang="fa-IR" sz="3300" dirty="0" smtClean="0">
                <a:cs typeface="B Homa" panose="00000400000000000000" pitchFamily="2" charset="-78"/>
              </a:rPr>
              <a:t>.</a:t>
            </a:r>
          </a:p>
          <a:p>
            <a:pPr marL="0" indent="0" algn="just">
              <a:lnSpc>
                <a:spcPct val="120000"/>
              </a:lnSpc>
              <a:buNone/>
            </a:pPr>
            <a:endParaRPr lang="fa-IR" sz="3300" dirty="0">
              <a:cs typeface="B Homa" panose="00000400000000000000" pitchFamily="2" charset="-78"/>
            </a:endParaRPr>
          </a:p>
          <a:p>
            <a:pPr algn="just">
              <a:lnSpc>
                <a:spcPct val="120000"/>
              </a:lnSpc>
            </a:pPr>
            <a:r>
              <a:rPr lang="en-US" sz="3600" b="1" dirty="0" smtClean="0">
                <a:solidFill>
                  <a:schemeClr val="accent2">
                    <a:lumMod val="50000"/>
                  </a:schemeClr>
                </a:solidFill>
                <a:cs typeface="B Homa" panose="00000400000000000000" pitchFamily="2" charset="-78"/>
              </a:rPr>
              <a:t>Task</a:t>
            </a:r>
            <a:r>
              <a:rPr lang="fa-IR" sz="3600" b="1" dirty="0" smtClean="0">
                <a:solidFill>
                  <a:schemeClr val="accent2">
                    <a:lumMod val="50000"/>
                  </a:schemeClr>
                </a:solidFill>
                <a:cs typeface="B Homa" panose="00000400000000000000" pitchFamily="2" charset="-78"/>
              </a:rPr>
              <a:t> </a:t>
            </a:r>
            <a:r>
              <a:rPr lang="fa-IR" sz="3600" b="1" dirty="0">
                <a:solidFill>
                  <a:schemeClr val="accent2">
                    <a:lumMod val="50000"/>
                  </a:schemeClr>
                </a:solidFill>
                <a:cs typeface="B Homa" panose="00000400000000000000" pitchFamily="2" charset="-78"/>
              </a:rPr>
              <a:t>یا </a:t>
            </a:r>
            <a:r>
              <a:rPr lang="fa-IR" sz="3600" b="1" dirty="0" smtClean="0">
                <a:solidFill>
                  <a:schemeClr val="accent2">
                    <a:lumMod val="50000"/>
                  </a:schemeClr>
                </a:solidFill>
                <a:cs typeface="B Homa" panose="00000400000000000000" pitchFamily="2" charset="-78"/>
              </a:rPr>
              <a:t>فعالیت یا وظیفه </a:t>
            </a:r>
            <a:endParaRPr lang="fa-IR" sz="3600" b="1" dirty="0">
              <a:solidFill>
                <a:schemeClr val="accent2">
                  <a:lumMod val="50000"/>
                </a:schemeClr>
              </a:solidFill>
              <a:cs typeface="B Homa" panose="00000400000000000000" pitchFamily="2" charset="-78"/>
            </a:endParaRPr>
          </a:p>
          <a:p>
            <a:pPr marL="0" indent="0" algn="just">
              <a:lnSpc>
                <a:spcPct val="120000"/>
              </a:lnSpc>
              <a:buNone/>
            </a:pPr>
            <a:r>
              <a:rPr lang="en-US" sz="3300" dirty="0" smtClean="0">
                <a:cs typeface="B Homa" panose="00000400000000000000" pitchFamily="2" charset="-78"/>
              </a:rPr>
              <a:t> </a:t>
            </a:r>
            <a:r>
              <a:rPr lang="en-US" sz="3300" dirty="0">
                <a:cs typeface="B Homa" panose="00000400000000000000" pitchFamily="2" charset="-78"/>
              </a:rPr>
              <a:t>(</a:t>
            </a:r>
            <a:r>
              <a:rPr lang="en-US" sz="3300" dirty="0" smtClean="0">
                <a:cs typeface="B Homa" panose="00000400000000000000" pitchFamily="2" charset="-78"/>
              </a:rPr>
              <a:t>Task) </a:t>
            </a:r>
            <a:r>
              <a:rPr lang="fa-IR" sz="3300" dirty="0" smtClean="0">
                <a:cs typeface="B Homa" panose="00000400000000000000" pitchFamily="2" charset="-78"/>
              </a:rPr>
              <a:t>کاری </a:t>
            </a:r>
            <a:r>
              <a:rPr lang="fa-IR" sz="3300" dirty="0">
                <a:cs typeface="B Homa" panose="00000400000000000000" pitchFamily="2" charset="-78"/>
              </a:rPr>
              <a:t>غیرقابل تقسیم به اجزای کوچک‌تر در یک فرآیند است. برای نمایش یک کار در فرآیندی که نمی‌تواند به قسمت‌های کوچک‌تر تقسیم شود تا جزئیات بیشتری را نشان دهد از این نماد استفاده می‌شود</a:t>
            </a:r>
            <a:r>
              <a:rPr lang="en-US" sz="3300" dirty="0" smtClean="0">
                <a:cs typeface="B Homa" panose="00000400000000000000" pitchFamily="2" charset="-78"/>
              </a:rPr>
              <a:t>.</a:t>
            </a:r>
            <a:endParaRPr lang="fa-IR" sz="3300" dirty="0" smtClean="0">
              <a:cs typeface="B Homa" panose="00000400000000000000" pitchFamily="2" charset="-78"/>
            </a:endParaRPr>
          </a:p>
          <a:p>
            <a:pPr marL="0" indent="0" algn="just">
              <a:lnSpc>
                <a:spcPct val="120000"/>
              </a:lnSpc>
              <a:buNone/>
            </a:pPr>
            <a:endParaRPr lang="fa-IR" sz="3300" dirty="0">
              <a:cs typeface="B Homa" panose="00000400000000000000" pitchFamily="2" charset="-78"/>
            </a:endParaRPr>
          </a:p>
          <a:p>
            <a:pPr>
              <a:lnSpc>
                <a:spcPct val="120000"/>
              </a:lnSpc>
            </a:pPr>
            <a:r>
              <a:rPr lang="fa-IR" sz="3600" b="1" dirty="0" smtClean="0">
                <a:solidFill>
                  <a:schemeClr val="accent2">
                    <a:lumMod val="50000"/>
                  </a:schemeClr>
                </a:solidFill>
                <a:cs typeface="B Homa" panose="00000400000000000000" pitchFamily="2" charset="-78"/>
              </a:rPr>
              <a:t>فرآیند فرعی</a:t>
            </a:r>
            <a:r>
              <a:rPr lang="en-US" sz="3600" b="1" dirty="0" smtClean="0">
                <a:solidFill>
                  <a:schemeClr val="accent2">
                    <a:lumMod val="50000"/>
                  </a:schemeClr>
                </a:solidFill>
                <a:cs typeface="B Homa" panose="00000400000000000000" pitchFamily="2" charset="-78"/>
              </a:rPr>
              <a:t>Sub Process </a:t>
            </a:r>
          </a:p>
          <a:p>
            <a:pPr marL="0" indent="0" algn="just">
              <a:lnSpc>
                <a:spcPct val="120000"/>
              </a:lnSpc>
              <a:buNone/>
            </a:pPr>
            <a:r>
              <a:rPr lang="fa-IR" sz="3300" dirty="0" smtClean="0">
                <a:cs typeface="B Homa" panose="00000400000000000000" pitchFamily="2" charset="-78"/>
              </a:rPr>
              <a:t>گروهی </a:t>
            </a:r>
            <a:r>
              <a:rPr lang="fa-IR" sz="3300" dirty="0">
                <a:cs typeface="B Homa" panose="00000400000000000000" pitchFamily="2" charset="-78"/>
              </a:rPr>
              <a:t>از وظایف است که در کنار هم قرار </a:t>
            </a:r>
            <a:r>
              <a:rPr lang="fa-IR" sz="3300" dirty="0" smtClean="0">
                <a:cs typeface="B Homa" panose="00000400000000000000" pitchFamily="2" charset="-78"/>
              </a:rPr>
              <a:t>می‌گیرند. </a:t>
            </a:r>
            <a:r>
              <a:rPr lang="fa-IR" sz="3300" dirty="0">
                <a:cs typeface="B Homa" panose="00000400000000000000" pitchFamily="2" charset="-78"/>
              </a:rPr>
              <a:t>در مورد </a:t>
            </a:r>
            <a:r>
              <a:rPr lang="fa-IR" sz="3300" dirty="0" smtClean="0">
                <a:cs typeface="B Homa" panose="00000400000000000000" pitchFamily="2" charset="-78"/>
              </a:rPr>
              <a:t>فرآیند فرعی </a:t>
            </a:r>
            <a:r>
              <a:rPr lang="fa-IR" sz="3300" dirty="0">
                <a:cs typeface="B Homa" panose="00000400000000000000" pitchFamily="2" charset="-78"/>
              </a:rPr>
              <a:t>دو دیدگاه متفاوت وجود دارد. یکی نمای جمع </a:t>
            </a:r>
            <a:r>
              <a:rPr lang="fa-IR" sz="3300" dirty="0" smtClean="0">
                <a:cs typeface="B Homa" panose="00000400000000000000" pitchFamily="2" charset="-78"/>
              </a:rPr>
              <a:t>شده (</a:t>
            </a:r>
            <a:r>
              <a:rPr lang="en-US" sz="3300" dirty="0" smtClean="0">
                <a:cs typeface="B Homa" panose="00000400000000000000" pitchFamily="2" charset="-78"/>
              </a:rPr>
              <a:t>sub-process</a:t>
            </a:r>
            <a:r>
              <a:rPr lang="fa-IR" sz="3300" dirty="0" smtClean="0">
                <a:cs typeface="B Homa" panose="00000400000000000000" pitchFamily="2" charset="-78"/>
              </a:rPr>
              <a:t> </a:t>
            </a:r>
            <a:r>
              <a:rPr lang="en-US" sz="3300" dirty="0" smtClean="0">
                <a:cs typeface="B Homa" panose="00000400000000000000" pitchFamily="2" charset="-78"/>
              </a:rPr>
              <a:t>collapsed</a:t>
            </a:r>
            <a:r>
              <a:rPr lang="fa-IR" sz="3300" dirty="0" smtClean="0">
                <a:cs typeface="B Homa" panose="00000400000000000000" pitchFamily="2" charset="-78"/>
              </a:rPr>
              <a:t>)، </a:t>
            </a:r>
            <a:r>
              <a:rPr lang="fa-IR" sz="3300" dirty="0">
                <a:cs typeface="B Homa" panose="00000400000000000000" pitchFamily="2" charset="-78"/>
              </a:rPr>
              <a:t>که دارای یک علامت بعلاوه </a:t>
            </a:r>
            <a:r>
              <a:rPr lang="fa-IR" sz="3300" dirty="0" smtClean="0">
                <a:cs typeface="B Homa" panose="00000400000000000000" pitchFamily="2" charset="-78"/>
              </a:rPr>
              <a:t>برای </a:t>
            </a:r>
            <a:r>
              <a:rPr lang="fa-IR" sz="3300" dirty="0">
                <a:cs typeface="B Homa" panose="00000400000000000000" pitchFamily="2" charset="-78"/>
              </a:rPr>
              <a:t>نشان دادن جزئیات بیشتر است. دیدگاه دیگر یک نمایش از فرایند فرعی توسعه </a:t>
            </a:r>
            <a:r>
              <a:rPr lang="fa-IR" sz="3300" dirty="0" smtClean="0">
                <a:cs typeface="B Homa" panose="00000400000000000000" pitchFamily="2" charset="-78"/>
              </a:rPr>
              <a:t>یافته (</a:t>
            </a:r>
            <a:r>
              <a:rPr lang="en-US" sz="3300" dirty="0" smtClean="0">
                <a:cs typeface="B Homa" panose="00000400000000000000" pitchFamily="2" charset="-78"/>
              </a:rPr>
              <a:t>expanded sub-</a:t>
            </a:r>
            <a:r>
              <a:rPr lang="en-US" sz="3300" dirty="0" err="1" smtClean="0">
                <a:cs typeface="B Homa" panose="00000400000000000000" pitchFamily="2" charset="-78"/>
              </a:rPr>
              <a:t>procees</a:t>
            </a:r>
            <a:r>
              <a:rPr lang="fa-IR" sz="3300" dirty="0">
                <a:cs typeface="B Homa" panose="00000400000000000000" pitchFamily="2" charset="-78"/>
              </a:rPr>
              <a:t>)</a:t>
            </a:r>
            <a:r>
              <a:rPr lang="fa-IR" sz="3300" dirty="0" smtClean="0">
                <a:cs typeface="B Homa" panose="00000400000000000000" pitchFamily="2" charset="-78"/>
              </a:rPr>
              <a:t> </a:t>
            </a:r>
            <a:r>
              <a:rPr lang="fa-IR" sz="3300" dirty="0">
                <a:cs typeface="B Homa" panose="00000400000000000000" pitchFamily="2" charset="-78"/>
              </a:rPr>
              <a:t>است، که به اندازه کافی بزرگ است تا تمام وظایفی را که به طور کامل فرایند فرعی را توصیف می‌کند، در خود جای دهد</a:t>
            </a:r>
            <a:r>
              <a:rPr lang="fa-IR" sz="3300" dirty="0" smtClean="0">
                <a:cs typeface="B Homa" panose="00000400000000000000" pitchFamily="2" charset="-78"/>
              </a:rPr>
              <a:t>.</a:t>
            </a:r>
          </a:p>
          <a:p>
            <a:pPr marL="0" indent="0">
              <a:buNone/>
            </a:pPr>
            <a:r>
              <a:rPr lang="fa-IR" dirty="0" smtClean="0">
                <a:hlinkClick r:id="rId2"/>
              </a:rPr>
              <a:t/>
            </a:r>
            <a:br>
              <a:rPr lang="fa-IR" dirty="0" smtClean="0">
                <a:hlinkClick r:id="rId2"/>
              </a:rPr>
            </a:br>
            <a:endParaRPr lang="fa-IR" dirty="0"/>
          </a:p>
        </p:txBody>
      </p:sp>
      <p:graphicFrame>
        <p:nvGraphicFramePr>
          <p:cNvPr id="2" name="Diagram 1"/>
          <p:cNvGraphicFramePr/>
          <p:nvPr>
            <p:extLst>
              <p:ext uri="{D42A27DB-BD31-4B8C-83A1-F6EECF244321}">
                <p14:modId xmlns:p14="http://schemas.microsoft.com/office/powerpoint/2010/main" val="1274771023"/>
              </p:ext>
            </p:extLst>
          </p:nvPr>
        </p:nvGraphicFramePr>
        <p:xfrm>
          <a:off x="158618" y="0"/>
          <a:ext cx="2732183" cy="2427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588584" y="5073095"/>
            <a:ext cx="2228850" cy="1228725"/>
          </a:xfrm>
          <a:prstGeom prst="rect">
            <a:avLst/>
          </a:prstGeom>
        </p:spPr>
      </p:pic>
      <p:pic>
        <p:nvPicPr>
          <p:cNvPr id="7" name="Picture 6"/>
          <p:cNvPicPr>
            <a:picLocks noChangeAspect="1"/>
          </p:cNvPicPr>
          <p:nvPr/>
        </p:nvPicPr>
        <p:blipFill>
          <a:blip r:embed="rId9"/>
          <a:stretch>
            <a:fillRect/>
          </a:stretch>
        </p:blipFill>
        <p:spPr>
          <a:xfrm>
            <a:off x="512384" y="3095079"/>
            <a:ext cx="2305050" cy="1209675"/>
          </a:xfrm>
          <a:prstGeom prst="rect">
            <a:avLst/>
          </a:prstGeom>
        </p:spPr>
      </p:pic>
    </p:spTree>
    <p:extLst>
      <p:ext uri="{BB962C8B-B14F-4D97-AF65-F5344CB8AC3E}">
        <p14:creationId xmlns:p14="http://schemas.microsoft.com/office/powerpoint/2010/main" val="491861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0" y="238991"/>
            <a:ext cx="8351454" cy="6161809"/>
          </a:xfrm>
        </p:spPr>
        <p:txBody>
          <a:bodyPr>
            <a:normAutofit fontScale="62500" lnSpcReduction="20000"/>
          </a:bodyPr>
          <a:lstStyle/>
          <a:p>
            <a:pPr>
              <a:lnSpc>
                <a:spcPct val="120000"/>
              </a:lnSpc>
            </a:pPr>
            <a:r>
              <a:rPr lang="fa-IR" sz="4500" b="1" dirty="0">
                <a:cs typeface="B Homa" panose="00000400000000000000" pitchFamily="2" charset="-78"/>
              </a:rPr>
              <a:t>دروازه ها </a:t>
            </a:r>
            <a:r>
              <a:rPr lang="en-US" sz="4500" b="1" dirty="0" smtClean="0">
                <a:cs typeface="B Homa" panose="00000400000000000000" pitchFamily="2" charset="-78"/>
              </a:rPr>
              <a:t>Gateways</a:t>
            </a:r>
            <a:endParaRPr lang="en-US" sz="4500" dirty="0">
              <a:cs typeface="B Homa" panose="00000400000000000000" pitchFamily="2" charset="-78"/>
            </a:endParaRPr>
          </a:p>
          <a:p>
            <a:pPr>
              <a:lnSpc>
                <a:spcPct val="170000"/>
              </a:lnSpc>
            </a:pPr>
            <a:r>
              <a:rPr lang="fa-IR" sz="2400" dirty="0">
                <a:cs typeface="B Homa" panose="00000400000000000000" pitchFamily="2" charset="-78"/>
              </a:rPr>
              <a:t>دروازه‌ها با تصمیمات/منطق سر و کار دارند، دروازه ها نشان دهنده تقسیم یا همگرایی در نمودار فرآیند هستند. در ادامه با انواع دروازه‌های مهم در نماد استاندارد </a:t>
            </a:r>
            <a:r>
              <a:rPr lang="en-US" sz="2400" dirty="0" smtClean="0">
                <a:cs typeface="B Homa" panose="00000400000000000000" pitchFamily="2" charset="-78"/>
              </a:rPr>
              <a:t> BPMN </a:t>
            </a:r>
            <a:r>
              <a:rPr lang="fa-IR" sz="2400" dirty="0">
                <a:cs typeface="B Homa" panose="00000400000000000000" pitchFamily="2" charset="-78"/>
              </a:rPr>
              <a:t>آشنا خواهیم شد.</a:t>
            </a:r>
          </a:p>
          <a:p>
            <a:pPr>
              <a:lnSpc>
                <a:spcPct val="120000"/>
              </a:lnSpc>
            </a:pPr>
            <a:r>
              <a:rPr lang="fa-IR" sz="3200" b="1" dirty="0">
                <a:solidFill>
                  <a:schemeClr val="accent2">
                    <a:lumMod val="50000"/>
                  </a:schemeClr>
                </a:solidFill>
                <a:cs typeface="B Homa" panose="00000400000000000000" pitchFamily="2" charset="-78"/>
              </a:rPr>
              <a:t>دروازه های </a:t>
            </a:r>
            <a:r>
              <a:rPr lang="fa-IR" sz="3200" b="1" dirty="0" smtClean="0">
                <a:solidFill>
                  <a:schemeClr val="accent2">
                    <a:lumMod val="50000"/>
                  </a:schemeClr>
                </a:solidFill>
                <a:cs typeface="B Homa" panose="00000400000000000000" pitchFamily="2" charset="-78"/>
              </a:rPr>
              <a:t>موازی  </a:t>
            </a:r>
            <a:r>
              <a:rPr lang="en-US" sz="3200" b="1" dirty="0" smtClean="0">
                <a:solidFill>
                  <a:schemeClr val="accent2">
                    <a:lumMod val="50000"/>
                  </a:schemeClr>
                </a:solidFill>
                <a:cs typeface="B Homa" panose="00000400000000000000" pitchFamily="2" charset="-78"/>
              </a:rPr>
              <a:t>Parallel Gateways</a:t>
            </a:r>
            <a:endParaRPr lang="en-US" sz="3200" dirty="0">
              <a:solidFill>
                <a:schemeClr val="accent2">
                  <a:lumMod val="50000"/>
                </a:schemeClr>
              </a:solidFill>
              <a:cs typeface="B Homa" panose="00000400000000000000" pitchFamily="2" charset="-78"/>
            </a:endParaRPr>
          </a:p>
          <a:p>
            <a:pPr marL="0" indent="0" algn="just">
              <a:lnSpc>
                <a:spcPct val="170000"/>
              </a:lnSpc>
              <a:buNone/>
            </a:pPr>
            <a:r>
              <a:rPr lang="fa-IR" sz="2400" dirty="0" smtClean="0">
                <a:cs typeface="B Homa" panose="00000400000000000000" pitchFamily="2" charset="-78"/>
              </a:rPr>
              <a:t>اگر </a:t>
            </a:r>
            <a:r>
              <a:rPr lang="fa-IR" sz="2400" dirty="0">
                <a:cs typeface="B Homa" panose="00000400000000000000" pitchFamily="2" charset="-78"/>
              </a:rPr>
              <a:t>انجام دادن دو کار به یکدیگر وابسته </a:t>
            </a:r>
            <a:r>
              <a:rPr lang="fa-IR" sz="2400" dirty="0" smtClean="0">
                <a:cs typeface="B Homa" panose="00000400000000000000" pitchFamily="2" charset="-78"/>
              </a:rPr>
              <a:t>نباشد و </a:t>
            </a:r>
            <a:r>
              <a:rPr lang="fa-IR" sz="2400" dirty="0">
                <a:cs typeface="B Homa" panose="00000400000000000000" pitchFamily="2" charset="-78"/>
              </a:rPr>
              <a:t>می‌توان آن‌ها را به طور همزمان شروع </a:t>
            </a:r>
            <a:r>
              <a:rPr lang="fa-IR" sz="2400" dirty="0" smtClean="0">
                <a:cs typeface="B Homa" panose="00000400000000000000" pitchFamily="2" charset="-78"/>
              </a:rPr>
              <a:t>کرد، </a:t>
            </a:r>
            <a:r>
              <a:rPr lang="fa-IR" sz="2400" dirty="0">
                <a:cs typeface="B Homa" panose="00000400000000000000" pitchFamily="2" charset="-78"/>
              </a:rPr>
              <a:t>مانند ارسال یک نسخه از صورت‌حساب تایید شده برای بخش مالی و بایگانی نسخه دیگر آن. برای نشان دادن این موارد در نقشه استاندارد </a:t>
            </a:r>
            <a:r>
              <a:rPr lang="en-US" sz="2400" dirty="0">
                <a:cs typeface="B Homa" panose="00000400000000000000" pitchFamily="2" charset="-78"/>
              </a:rPr>
              <a:t>BPMN، </a:t>
            </a:r>
            <a:r>
              <a:rPr lang="fa-IR" sz="2400" dirty="0">
                <a:cs typeface="B Homa" panose="00000400000000000000" pitchFamily="2" charset="-78"/>
              </a:rPr>
              <a:t>از یک دروازه موازی استفاده می‌شود.</a:t>
            </a:r>
          </a:p>
          <a:p>
            <a:pPr>
              <a:lnSpc>
                <a:spcPct val="120000"/>
              </a:lnSpc>
            </a:pPr>
            <a:r>
              <a:rPr lang="fa-IR" sz="3200" b="1" dirty="0">
                <a:solidFill>
                  <a:schemeClr val="accent2">
                    <a:lumMod val="50000"/>
                  </a:schemeClr>
                </a:solidFill>
                <a:cs typeface="B Homa" panose="00000400000000000000" pitchFamily="2" charset="-78"/>
              </a:rPr>
              <a:t>دروازه های </a:t>
            </a:r>
            <a:r>
              <a:rPr lang="fa-IR" sz="3200" b="1" dirty="0" smtClean="0">
                <a:solidFill>
                  <a:schemeClr val="accent2">
                    <a:lumMod val="50000"/>
                  </a:schemeClr>
                </a:solidFill>
                <a:cs typeface="B Homa" panose="00000400000000000000" pitchFamily="2" charset="-78"/>
              </a:rPr>
              <a:t>اختصاصی</a:t>
            </a:r>
            <a:r>
              <a:rPr lang="en-US" sz="3200" b="1" dirty="0" smtClean="0">
                <a:solidFill>
                  <a:schemeClr val="accent2">
                    <a:lumMod val="50000"/>
                  </a:schemeClr>
                </a:solidFill>
                <a:cs typeface="B Homa" panose="00000400000000000000" pitchFamily="2" charset="-78"/>
              </a:rPr>
              <a:t>Exclusive Gateways </a:t>
            </a:r>
            <a:r>
              <a:rPr lang="en-US" sz="3200" b="1" dirty="0">
                <a:solidFill>
                  <a:schemeClr val="accent2">
                    <a:lumMod val="50000"/>
                  </a:schemeClr>
                </a:solidFill>
                <a:cs typeface="B Homa" panose="00000400000000000000" pitchFamily="2" charset="-78"/>
              </a:rPr>
              <a:t> </a:t>
            </a:r>
            <a:endParaRPr lang="en-US" sz="3200" dirty="0">
              <a:solidFill>
                <a:schemeClr val="accent2">
                  <a:lumMod val="50000"/>
                </a:schemeClr>
              </a:solidFill>
              <a:cs typeface="B Homa" panose="00000400000000000000" pitchFamily="2" charset="-78"/>
            </a:endParaRPr>
          </a:p>
          <a:p>
            <a:pPr marL="0" indent="0" algn="just">
              <a:lnSpc>
                <a:spcPct val="170000"/>
              </a:lnSpc>
              <a:buNone/>
            </a:pPr>
            <a:r>
              <a:rPr lang="fa-IR" sz="2400" dirty="0" smtClean="0">
                <a:cs typeface="B Homa" panose="00000400000000000000" pitchFamily="2" charset="-78"/>
              </a:rPr>
              <a:t>وضعیت </a:t>
            </a:r>
            <a:r>
              <a:rPr lang="fa-IR" sz="2400" dirty="0">
                <a:cs typeface="B Homa" panose="00000400000000000000" pitchFamily="2" charset="-78"/>
              </a:rPr>
              <a:t>فرآیند کسب و کار را ارزیابی می‌کند و براساس شرایط، جریان را به یک یا چند مسیر منحصر به فرد متصل می کند. به عنوان مثال، اگر سرپرست تأیید کند، یک گزارش نوشته خواهد شد. در صورت عدم تأیید سرپرست، هیچ گزارشی نوشته نمی‌شود.</a:t>
            </a:r>
          </a:p>
          <a:p>
            <a:pPr>
              <a:lnSpc>
                <a:spcPct val="120000"/>
              </a:lnSpc>
            </a:pPr>
            <a:r>
              <a:rPr lang="fa-IR" sz="3200" b="1" dirty="0" smtClean="0">
                <a:solidFill>
                  <a:schemeClr val="accent2">
                    <a:lumMod val="50000"/>
                  </a:schemeClr>
                </a:solidFill>
                <a:cs typeface="B Homa" panose="00000400000000000000" pitchFamily="2" charset="-78"/>
              </a:rPr>
              <a:t>دروازه </a:t>
            </a:r>
            <a:r>
              <a:rPr lang="fa-IR" sz="3200" b="1" dirty="0">
                <a:solidFill>
                  <a:schemeClr val="accent2">
                    <a:lumMod val="50000"/>
                  </a:schemeClr>
                </a:solidFill>
                <a:cs typeface="B Homa" panose="00000400000000000000" pitchFamily="2" charset="-78"/>
              </a:rPr>
              <a:t>های </a:t>
            </a:r>
            <a:r>
              <a:rPr lang="fa-IR" sz="3200" b="1" dirty="0" smtClean="0">
                <a:solidFill>
                  <a:schemeClr val="accent2">
                    <a:lumMod val="50000"/>
                  </a:schemeClr>
                </a:solidFill>
                <a:cs typeface="B Homa" panose="00000400000000000000" pitchFamily="2" charset="-78"/>
              </a:rPr>
              <a:t>فراگیر  </a:t>
            </a:r>
            <a:r>
              <a:rPr lang="en-US" sz="3200" b="1" dirty="0" smtClean="0">
                <a:solidFill>
                  <a:schemeClr val="accent2">
                    <a:lumMod val="50000"/>
                  </a:schemeClr>
                </a:solidFill>
                <a:cs typeface="B Homa" panose="00000400000000000000" pitchFamily="2" charset="-78"/>
              </a:rPr>
              <a:t>Inclusive Gateways</a:t>
            </a:r>
            <a:endParaRPr lang="en-US" sz="3200" dirty="0">
              <a:solidFill>
                <a:schemeClr val="accent2">
                  <a:lumMod val="50000"/>
                </a:schemeClr>
              </a:solidFill>
              <a:cs typeface="B Homa" panose="00000400000000000000" pitchFamily="2" charset="-78"/>
            </a:endParaRPr>
          </a:p>
          <a:p>
            <a:pPr marL="0" indent="0" algn="just">
              <a:lnSpc>
                <a:spcPct val="170000"/>
              </a:lnSpc>
              <a:buNone/>
            </a:pPr>
            <a:r>
              <a:rPr lang="fa-IR" sz="2400" dirty="0" smtClean="0">
                <a:cs typeface="B Homa" panose="00000400000000000000" pitchFamily="2" charset="-78"/>
              </a:rPr>
              <a:t>دروازه‌های </a:t>
            </a:r>
            <a:r>
              <a:rPr lang="fa-IR" sz="2400" dirty="0">
                <a:cs typeface="B Homa" panose="00000400000000000000" pitchFamily="2" charset="-78"/>
              </a:rPr>
              <a:t>فراگیر جریان روند را به یک یا چند جریان می شکند. به عنوان مثال، یک دروازه فراگیر می‌تواند شامل اقدامات تجاری انجام شده براساس نتایج نظرسنجی باشد. اگر مصرف کننده از محصول</a:t>
            </a:r>
            <a:r>
              <a:rPr lang="en-US" sz="2400" dirty="0">
                <a:cs typeface="B Homa" panose="00000400000000000000" pitchFamily="2" charset="-78"/>
              </a:rPr>
              <a:t>A  </a:t>
            </a:r>
            <a:r>
              <a:rPr lang="fa-IR" sz="2400" dirty="0">
                <a:cs typeface="B Homa" panose="00000400000000000000" pitchFamily="2" charset="-78"/>
              </a:rPr>
              <a:t>راضی باشد، ممکن است یک فرآیند آغاز شود. وقتی که مصرف کننده نشان دهد که از محصول </a:t>
            </a:r>
            <a:r>
              <a:rPr lang="en-US" sz="2400" dirty="0">
                <a:cs typeface="B Homa" panose="00000400000000000000" pitchFamily="2" charset="-78"/>
              </a:rPr>
              <a:t>B </a:t>
            </a:r>
            <a:r>
              <a:rPr lang="fa-IR" sz="2400" dirty="0">
                <a:cs typeface="B Homa" panose="00000400000000000000" pitchFamily="2" charset="-78"/>
              </a:rPr>
              <a:t>راضی است جریان دیگری شروع می شود و در صورت عدم رضایت از </a:t>
            </a:r>
            <a:r>
              <a:rPr lang="en-US" sz="2400" dirty="0">
                <a:cs typeface="B Homa" panose="00000400000000000000" pitchFamily="2" charset="-78"/>
              </a:rPr>
              <a:t>A، </a:t>
            </a:r>
            <a:r>
              <a:rPr lang="fa-IR" sz="2400" dirty="0">
                <a:cs typeface="B Homa" panose="00000400000000000000" pitchFamily="2" charset="-78"/>
              </a:rPr>
              <a:t>روند سوم شروع می شود.</a:t>
            </a:r>
          </a:p>
          <a:p>
            <a:endParaRPr lang="fa-IR" sz="1400" dirty="0"/>
          </a:p>
          <a:p>
            <a:pPr marL="0" indent="0">
              <a:buNone/>
            </a:pPr>
            <a:endParaRPr lang="fa-IR" dirty="0"/>
          </a:p>
        </p:txBody>
      </p:sp>
      <p:graphicFrame>
        <p:nvGraphicFramePr>
          <p:cNvPr id="5" name="Diagram 4"/>
          <p:cNvGraphicFramePr/>
          <p:nvPr>
            <p:extLst>
              <p:ext uri="{D42A27DB-BD31-4B8C-83A1-F6EECF244321}">
                <p14:modId xmlns:p14="http://schemas.microsoft.com/office/powerpoint/2010/main" val="972072054"/>
              </p:ext>
            </p:extLst>
          </p:nvPr>
        </p:nvGraphicFramePr>
        <p:xfrm>
          <a:off x="158617" y="0"/>
          <a:ext cx="2732183" cy="2427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rotWithShape="1">
          <a:blip r:embed="rId7"/>
          <a:srcRect l="19026" t="13484" r="18182" b="16458"/>
          <a:stretch/>
        </p:blipFill>
        <p:spPr>
          <a:xfrm>
            <a:off x="2335356" y="1761756"/>
            <a:ext cx="1028701" cy="727363"/>
          </a:xfrm>
          <a:prstGeom prst="rect">
            <a:avLst/>
          </a:prstGeom>
        </p:spPr>
      </p:pic>
      <p:pic>
        <p:nvPicPr>
          <p:cNvPr id="7" name="Picture 6"/>
          <p:cNvPicPr>
            <a:picLocks noChangeAspect="1"/>
          </p:cNvPicPr>
          <p:nvPr/>
        </p:nvPicPr>
        <p:blipFill rotWithShape="1">
          <a:blip r:embed="rId8"/>
          <a:srcRect l="17251" r="18389" b="22055"/>
          <a:stretch/>
        </p:blipFill>
        <p:spPr>
          <a:xfrm>
            <a:off x="2171701" y="2993080"/>
            <a:ext cx="1309255" cy="979345"/>
          </a:xfrm>
          <a:prstGeom prst="rect">
            <a:avLst/>
          </a:prstGeom>
        </p:spPr>
      </p:pic>
      <p:pic>
        <p:nvPicPr>
          <p:cNvPr id="8" name="Picture 7"/>
          <p:cNvPicPr>
            <a:picLocks noChangeAspect="1"/>
          </p:cNvPicPr>
          <p:nvPr/>
        </p:nvPicPr>
        <p:blipFill rotWithShape="1">
          <a:blip r:embed="rId9"/>
          <a:srcRect l="15813" t="9091" r="21659" b="18182"/>
          <a:stretch/>
        </p:blipFill>
        <p:spPr>
          <a:xfrm>
            <a:off x="2322369" y="4660322"/>
            <a:ext cx="976745" cy="831273"/>
          </a:xfrm>
          <a:prstGeom prst="rect">
            <a:avLst/>
          </a:prstGeom>
        </p:spPr>
      </p:pic>
    </p:spTree>
    <p:extLst>
      <p:ext uri="{BB962C8B-B14F-4D97-AF65-F5344CB8AC3E}">
        <p14:creationId xmlns:p14="http://schemas.microsoft.com/office/powerpoint/2010/main" val="3654094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0020" y="155865"/>
            <a:ext cx="9124053" cy="6359236"/>
          </a:xfrm>
        </p:spPr>
        <p:txBody>
          <a:bodyPr>
            <a:noAutofit/>
          </a:bodyPr>
          <a:lstStyle/>
          <a:p>
            <a:pPr>
              <a:lnSpc>
                <a:spcPct val="120000"/>
              </a:lnSpc>
            </a:pPr>
            <a:r>
              <a:rPr lang="fa-IR" b="1" dirty="0" smtClean="0">
                <a:solidFill>
                  <a:schemeClr val="accent2">
                    <a:lumMod val="50000"/>
                  </a:schemeClr>
                </a:solidFill>
                <a:cs typeface="B Homa" panose="00000400000000000000" pitchFamily="2" charset="-78"/>
              </a:rPr>
              <a:t>رویدادها  </a:t>
            </a:r>
            <a:r>
              <a:rPr lang="en-US" b="1" dirty="0" smtClean="0">
                <a:solidFill>
                  <a:schemeClr val="accent2">
                    <a:lumMod val="50000"/>
                  </a:schemeClr>
                </a:solidFill>
                <a:cs typeface="B Homa" panose="00000400000000000000" pitchFamily="2" charset="-78"/>
              </a:rPr>
              <a:t>Event</a:t>
            </a:r>
            <a:endParaRPr lang="en-US" dirty="0">
              <a:solidFill>
                <a:schemeClr val="accent2">
                  <a:lumMod val="50000"/>
                </a:schemeClr>
              </a:solidFill>
              <a:cs typeface="B Homa" panose="00000400000000000000" pitchFamily="2" charset="-78"/>
            </a:endParaRPr>
          </a:p>
          <a:p>
            <a:pPr algn="just">
              <a:lnSpc>
                <a:spcPct val="120000"/>
              </a:lnSpc>
            </a:pPr>
            <a:r>
              <a:rPr lang="fa-IR" sz="1800" dirty="0">
                <a:cs typeface="B Homa" panose="00000400000000000000" pitchFamily="2" charset="-78"/>
              </a:rPr>
              <a:t>رویدادها بصورت دایره نمایش داده می‌شوند و نمایانگر آن‌چه اتفاق می‌افتند هستند. در مدل سازی فرآیند کسب و کار سه رویداد اصلی وجود دارد: </a:t>
            </a:r>
          </a:p>
          <a:p>
            <a:pPr>
              <a:lnSpc>
                <a:spcPct val="120000"/>
              </a:lnSpc>
            </a:pPr>
            <a:r>
              <a:rPr lang="fa-IR" sz="2000" b="1" dirty="0" smtClean="0">
                <a:solidFill>
                  <a:schemeClr val="accent2">
                    <a:lumMod val="50000"/>
                  </a:schemeClr>
                </a:solidFill>
                <a:cs typeface="B Homa" panose="00000400000000000000" pitchFamily="2" charset="-78"/>
              </a:rPr>
              <a:t>رویداد شروع  </a:t>
            </a:r>
            <a:r>
              <a:rPr lang="en-US" sz="2000" b="1" dirty="0" smtClean="0">
                <a:solidFill>
                  <a:schemeClr val="accent2">
                    <a:lumMod val="50000"/>
                  </a:schemeClr>
                </a:solidFill>
                <a:cs typeface="B Homa" panose="00000400000000000000" pitchFamily="2" charset="-78"/>
              </a:rPr>
              <a:t>Start Event</a:t>
            </a:r>
            <a:endParaRPr lang="en-US" sz="2000" dirty="0">
              <a:solidFill>
                <a:schemeClr val="accent2">
                  <a:lumMod val="50000"/>
                </a:schemeClr>
              </a:solidFill>
              <a:cs typeface="B Homa" panose="00000400000000000000" pitchFamily="2" charset="-78"/>
            </a:endParaRPr>
          </a:p>
          <a:p>
            <a:pPr algn="just">
              <a:lnSpc>
                <a:spcPct val="120000"/>
              </a:lnSpc>
            </a:pPr>
            <a:r>
              <a:rPr lang="fa-IR" sz="1800" dirty="0">
                <a:cs typeface="B Homa" panose="00000400000000000000" pitchFamily="2" charset="-78"/>
              </a:rPr>
              <a:t>هر فرآیند باید با یک رویداد شروع، آغاز شود. رویداد شروع نشان‌دهنده جایی و احتمالا دلیلی است که یک فرآیند آغاز می‌شود. تمام رویدادهای شروع اطلاعات را می گیرند (مانند دریافت ایمیل) و بعد از آن فرآیند ادامه می‌یابد</a:t>
            </a:r>
            <a:r>
              <a:rPr lang="fa-IR" sz="1800" dirty="0" smtClean="0">
                <a:cs typeface="B Homa" panose="00000400000000000000" pitchFamily="2" charset="-78"/>
              </a:rPr>
              <a:t>.</a:t>
            </a:r>
          </a:p>
          <a:p>
            <a:pPr>
              <a:lnSpc>
                <a:spcPct val="120000"/>
              </a:lnSpc>
            </a:pPr>
            <a:r>
              <a:rPr lang="fa-IR" sz="2000" b="1" dirty="0">
                <a:solidFill>
                  <a:schemeClr val="accent2">
                    <a:lumMod val="50000"/>
                  </a:schemeClr>
                </a:solidFill>
                <a:cs typeface="B Homa" panose="00000400000000000000" pitchFamily="2" charset="-78"/>
              </a:rPr>
              <a:t>رویداد </a:t>
            </a:r>
            <a:r>
              <a:rPr lang="fa-IR" sz="2000" b="1" dirty="0" smtClean="0">
                <a:solidFill>
                  <a:schemeClr val="accent2">
                    <a:lumMod val="50000"/>
                  </a:schemeClr>
                </a:solidFill>
                <a:cs typeface="B Homa" panose="00000400000000000000" pitchFamily="2" charset="-78"/>
              </a:rPr>
              <a:t>میانی  </a:t>
            </a:r>
            <a:r>
              <a:rPr lang="en-US" sz="2000" b="1" dirty="0" smtClean="0">
                <a:solidFill>
                  <a:schemeClr val="accent2">
                    <a:lumMod val="50000"/>
                  </a:schemeClr>
                </a:solidFill>
                <a:cs typeface="B Homa" panose="00000400000000000000" pitchFamily="2" charset="-78"/>
              </a:rPr>
              <a:t>Intermediate Event</a:t>
            </a:r>
            <a:endParaRPr lang="en-US" sz="2000" dirty="0">
              <a:solidFill>
                <a:schemeClr val="accent2">
                  <a:lumMod val="50000"/>
                </a:schemeClr>
              </a:solidFill>
              <a:cs typeface="B Homa" panose="00000400000000000000" pitchFamily="2" charset="-78"/>
            </a:endParaRPr>
          </a:p>
          <a:p>
            <a:pPr algn="just">
              <a:lnSpc>
                <a:spcPct val="120000"/>
              </a:lnSpc>
            </a:pPr>
            <a:r>
              <a:rPr lang="fa-IR" sz="1800" dirty="0">
                <a:cs typeface="B Homa" panose="00000400000000000000" pitchFamily="2" charset="-78"/>
              </a:rPr>
              <a:t>یک رویداد میانی در بین یک رویداد شروع و رویداد پایانی اتفاق می‌افتد. از رویداد میانی </a:t>
            </a:r>
            <a:r>
              <a:rPr lang="fa-IR" sz="1800" dirty="0" smtClean="0">
                <a:cs typeface="B Homa" panose="00000400000000000000" pitchFamily="2" charset="-78"/>
              </a:rPr>
              <a:t>می‌توان برای </a:t>
            </a:r>
            <a:r>
              <a:rPr lang="fa-IR" sz="1800" dirty="0">
                <a:cs typeface="B Homa" panose="00000400000000000000" pitchFamily="2" charset="-78"/>
              </a:rPr>
              <a:t>نشان دادن محلی که پیامی ارسال یا دریافت می‌شود استفاده کرد. به طور مثال برای ادامه مسیر یک فرآیند نیاز داریم که نامه‌ای از یک سازمان بالا دست برای ما ارسال شود. در این صورت از یک رویداد میانی برای ادامه مسیر فرآیندی استفاده می‌کنیم</a:t>
            </a:r>
            <a:r>
              <a:rPr lang="fa-IR" sz="1800" dirty="0" smtClean="0">
                <a:cs typeface="B Homa" panose="00000400000000000000" pitchFamily="2" charset="-78"/>
              </a:rPr>
              <a:t>.</a:t>
            </a:r>
            <a:endParaRPr lang="fa-IR" sz="1800" dirty="0" smtClean="0">
              <a:cs typeface="B Homa" panose="00000400000000000000" pitchFamily="2" charset="-78"/>
              <a:hlinkClick r:id="rId2"/>
            </a:endParaRPr>
          </a:p>
          <a:p>
            <a:pPr>
              <a:lnSpc>
                <a:spcPct val="120000"/>
              </a:lnSpc>
            </a:pPr>
            <a:r>
              <a:rPr lang="fa-IR" sz="2000" b="1" dirty="0">
                <a:solidFill>
                  <a:schemeClr val="accent2">
                    <a:lumMod val="50000"/>
                  </a:schemeClr>
                </a:solidFill>
                <a:cs typeface="B Homa" panose="00000400000000000000" pitchFamily="2" charset="-78"/>
              </a:rPr>
              <a:t>رویداد </a:t>
            </a:r>
            <a:r>
              <a:rPr lang="fa-IR" sz="2000" b="1" dirty="0" smtClean="0">
                <a:solidFill>
                  <a:schemeClr val="accent2">
                    <a:lumMod val="50000"/>
                  </a:schemeClr>
                </a:solidFill>
                <a:cs typeface="B Homa" panose="00000400000000000000" pitchFamily="2" charset="-78"/>
              </a:rPr>
              <a:t>پایانی  </a:t>
            </a:r>
            <a:r>
              <a:rPr lang="en-US" sz="2000" b="1" dirty="0" smtClean="0">
                <a:solidFill>
                  <a:schemeClr val="accent2">
                    <a:lumMod val="50000"/>
                  </a:schemeClr>
                </a:solidFill>
                <a:cs typeface="B Homa" panose="00000400000000000000" pitchFamily="2" charset="-78"/>
              </a:rPr>
              <a:t>End Event</a:t>
            </a:r>
            <a:endParaRPr lang="en-US" sz="2000" dirty="0">
              <a:solidFill>
                <a:schemeClr val="accent2">
                  <a:lumMod val="50000"/>
                </a:schemeClr>
              </a:solidFill>
              <a:cs typeface="B Homa" panose="00000400000000000000" pitchFamily="2" charset="-78"/>
            </a:endParaRPr>
          </a:p>
          <a:p>
            <a:pPr algn="just">
              <a:lnSpc>
                <a:spcPct val="120000"/>
              </a:lnSpc>
            </a:pPr>
            <a:r>
              <a:rPr lang="fa-IR" sz="1800" dirty="0">
                <a:cs typeface="B Homa" panose="00000400000000000000" pitchFamily="2" charset="-78"/>
              </a:rPr>
              <a:t>رویداد پایانی در جایی استفاده می‌شود که فرآیند پایان می‌پذیرد. ممکن است از رویداد پایان بیش از یک‌بار در طول یک فرآیند استفاده شود</a:t>
            </a:r>
            <a:r>
              <a:rPr lang="fa-IR" sz="1800" dirty="0" smtClean="0">
                <a:cs typeface="B Homa" panose="00000400000000000000" pitchFamily="2" charset="-78"/>
              </a:rPr>
              <a:t>.</a:t>
            </a:r>
            <a:endParaRPr lang="fa-IR" sz="1800" dirty="0">
              <a:cs typeface="B Homa" panose="00000400000000000000" pitchFamily="2" charset="-78"/>
            </a:endParaRPr>
          </a:p>
        </p:txBody>
      </p:sp>
      <p:pic>
        <p:nvPicPr>
          <p:cNvPr id="8" name="Picture 7"/>
          <p:cNvPicPr>
            <a:picLocks noChangeAspect="1"/>
          </p:cNvPicPr>
          <p:nvPr/>
        </p:nvPicPr>
        <p:blipFill rotWithShape="1">
          <a:blip r:embed="rId3"/>
          <a:srcRect l="18836" t="14082" r="27927" b="21747"/>
          <a:stretch/>
        </p:blipFill>
        <p:spPr>
          <a:xfrm>
            <a:off x="1812797" y="2224947"/>
            <a:ext cx="867223" cy="710838"/>
          </a:xfrm>
          <a:prstGeom prst="rect">
            <a:avLst/>
          </a:prstGeom>
        </p:spPr>
      </p:pic>
      <p:pic>
        <p:nvPicPr>
          <p:cNvPr id="9" name="Picture 8"/>
          <p:cNvPicPr>
            <a:picLocks noChangeAspect="1"/>
          </p:cNvPicPr>
          <p:nvPr/>
        </p:nvPicPr>
        <p:blipFill rotWithShape="1">
          <a:blip r:embed="rId4"/>
          <a:srcRect l="29956" t="20766" r="30613" b="21426"/>
          <a:stretch/>
        </p:blipFill>
        <p:spPr>
          <a:xfrm>
            <a:off x="1779692" y="3751119"/>
            <a:ext cx="807644" cy="849828"/>
          </a:xfrm>
          <a:prstGeom prst="rect">
            <a:avLst/>
          </a:prstGeom>
        </p:spPr>
      </p:pic>
      <p:pic>
        <p:nvPicPr>
          <p:cNvPr id="10" name="Picture 9"/>
          <p:cNvPicPr>
            <a:picLocks noChangeAspect="1"/>
          </p:cNvPicPr>
          <p:nvPr/>
        </p:nvPicPr>
        <p:blipFill rotWithShape="1">
          <a:blip r:embed="rId5"/>
          <a:srcRect l="30238" t="18832" r="31843" b="24675"/>
          <a:stretch/>
        </p:blipFill>
        <p:spPr>
          <a:xfrm>
            <a:off x="1695692" y="5496791"/>
            <a:ext cx="966536" cy="862445"/>
          </a:xfrm>
          <a:prstGeom prst="rect">
            <a:avLst/>
          </a:prstGeom>
        </p:spPr>
      </p:pic>
      <p:sp>
        <p:nvSpPr>
          <p:cNvPr id="7" name="Right Arrow 6"/>
          <p:cNvSpPr/>
          <p:nvPr/>
        </p:nvSpPr>
        <p:spPr>
          <a:xfrm>
            <a:off x="0" y="-27220"/>
            <a:ext cx="2732183" cy="2376000"/>
          </a:xfrm>
          <a:prstGeom prst="rightArrow">
            <a:avLst/>
          </a:prstGeom>
          <a:solidFill>
            <a:schemeClr val="accent2">
              <a:lumMod val="60000"/>
              <a:lumOff val="4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shade val="50000"/>
              <a:hueOff val="0"/>
              <a:satOff val="0"/>
              <a:lumOff val="0"/>
              <a:alphaOff val="0"/>
            </a:schemeClr>
          </a:effectRef>
          <a:fontRef idx="minor">
            <a:schemeClr val="lt1"/>
          </a:fontRef>
        </p:style>
      </p:sp>
      <p:grpSp>
        <p:nvGrpSpPr>
          <p:cNvPr id="11" name="Group 10"/>
          <p:cNvGrpSpPr/>
          <p:nvPr/>
        </p:nvGrpSpPr>
        <p:grpSpPr>
          <a:xfrm>
            <a:off x="221056" y="592383"/>
            <a:ext cx="2237908" cy="1188000"/>
            <a:chOff x="221056" y="619603"/>
            <a:chExt cx="2237908" cy="1188000"/>
          </a:xfrm>
        </p:grpSpPr>
        <p:sp>
          <p:nvSpPr>
            <p:cNvPr id="12" name="Rectangle 11"/>
            <p:cNvSpPr/>
            <p:nvPr/>
          </p:nvSpPr>
          <p:spPr>
            <a:xfrm>
              <a:off x="221056" y="619603"/>
              <a:ext cx="2237908" cy="1188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ctangle 12"/>
            <p:cNvSpPr/>
            <p:nvPr/>
          </p:nvSpPr>
          <p:spPr>
            <a:xfrm>
              <a:off x="221056" y="619603"/>
              <a:ext cx="2237908" cy="1188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335280" rIns="0" bIns="335280" numCol="1" spcCol="1270" anchor="ctr" anchorCtr="0">
              <a:noAutofit/>
            </a:bodyPr>
            <a:lstStyle/>
            <a:p>
              <a:pPr lvl="0" algn="ctr" defTabSz="1466850" rtl="1">
                <a:lnSpc>
                  <a:spcPct val="90000"/>
                </a:lnSpc>
                <a:spcBef>
                  <a:spcPct val="0"/>
                </a:spcBef>
                <a:spcAft>
                  <a:spcPct val="35000"/>
                </a:spcAft>
              </a:pPr>
              <a:r>
                <a:rPr lang="en-US" sz="3300" b="1" kern="1200" dirty="0" smtClean="0"/>
                <a:t>Flow Object</a:t>
              </a:r>
              <a:endParaRPr lang="fa-IR" sz="3300" kern="1200" dirty="0"/>
            </a:p>
          </p:txBody>
        </p:sp>
      </p:grpSp>
    </p:spTree>
    <p:extLst>
      <p:ext uri="{BB962C8B-B14F-4D97-AF65-F5344CB8AC3E}">
        <p14:creationId xmlns:p14="http://schemas.microsoft.com/office/powerpoint/2010/main" val="3157021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1462" y="312738"/>
            <a:ext cx="9033164" cy="4259261"/>
          </a:xfrm>
        </p:spPr>
        <p:txBody>
          <a:bodyPr>
            <a:normAutofit fontScale="77500" lnSpcReduction="20000"/>
          </a:bodyPr>
          <a:lstStyle/>
          <a:p>
            <a:pPr algn="just"/>
            <a:r>
              <a:rPr lang="en-US" sz="3500" b="1" dirty="0">
                <a:solidFill>
                  <a:schemeClr val="accent2">
                    <a:lumMod val="50000"/>
                  </a:schemeClr>
                </a:solidFill>
                <a:cs typeface="B Homa" panose="00000400000000000000" pitchFamily="2" charset="-78"/>
              </a:rPr>
              <a:t>Connecting </a:t>
            </a:r>
            <a:r>
              <a:rPr lang="en-US" sz="3500" b="1" dirty="0" smtClean="0">
                <a:solidFill>
                  <a:schemeClr val="accent2">
                    <a:lumMod val="50000"/>
                  </a:schemeClr>
                </a:solidFill>
                <a:cs typeface="B Homa" panose="00000400000000000000" pitchFamily="2" charset="-78"/>
              </a:rPr>
              <a:t>objects</a:t>
            </a:r>
            <a:endParaRPr lang="en-US" sz="3500" dirty="0">
              <a:solidFill>
                <a:schemeClr val="accent2">
                  <a:lumMod val="50000"/>
                </a:schemeClr>
              </a:solidFill>
              <a:cs typeface="B Homa" panose="00000400000000000000" pitchFamily="2" charset="-78"/>
            </a:endParaRPr>
          </a:p>
          <a:p>
            <a:pPr algn="just">
              <a:lnSpc>
                <a:spcPct val="120000"/>
              </a:lnSpc>
            </a:pPr>
            <a:r>
              <a:rPr lang="fa-IR" sz="2600" dirty="0">
                <a:cs typeface="B Homa" panose="00000400000000000000" pitchFamily="2" charset="-78"/>
              </a:rPr>
              <a:t>یکی از عناصر اصلی دیگر در استاندارد </a:t>
            </a:r>
            <a:r>
              <a:rPr lang="en-US" sz="2600" dirty="0">
                <a:cs typeface="B Homa" panose="00000400000000000000" pitchFamily="2" charset="-78"/>
              </a:rPr>
              <a:t>BPMN، Connecting objects </a:t>
            </a:r>
            <a:r>
              <a:rPr lang="fa-IR" sz="2600" dirty="0" smtClean="0">
                <a:cs typeface="B Homa" panose="00000400000000000000" pitchFamily="2" charset="-78"/>
              </a:rPr>
              <a:t> هستند</a:t>
            </a:r>
            <a:r>
              <a:rPr lang="fa-IR" sz="2600" dirty="0">
                <a:cs typeface="B Homa" panose="00000400000000000000" pitchFamily="2" charset="-78"/>
              </a:rPr>
              <a:t>. از آن‌جا که استاندارد </a:t>
            </a:r>
            <a:r>
              <a:rPr lang="en-US" sz="2600" dirty="0">
                <a:cs typeface="B Homa" panose="00000400000000000000" pitchFamily="2" charset="-78"/>
              </a:rPr>
              <a:t>BPMN </a:t>
            </a:r>
            <a:r>
              <a:rPr lang="fa-IR" sz="2600" dirty="0" smtClean="0">
                <a:cs typeface="B Homa" panose="00000400000000000000" pitchFamily="2" charset="-78"/>
              </a:rPr>
              <a:t> قصد </a:t>
            </a:r>
            <a:r>
              <a:rPr lang="fa-IR" sz="2600" dirty="0">
                <a:cs typeface="B Homa" panose="00000400000000000000" pitchFamily="2" charset="-78"/>
              </a:rPr>
              <a:t>دارد جریان فعالیت ها را نشان دهد، از سه نوع مختلف </a:t>
            </a:r>
            <a:r>
              <a:rPr lang="en-US" sz="2600" dirty="0" smtClean="0">
                <a:cs typeface="B Homa" panose="00000400000000000000" pitchFamily="2" charset="-78"/>
              </a:rPr>
              <a:t> Connecting </a:t>
            </a:r>
            <a:r>
              <a:rPr lang="en-US" sz="2600" dirty="0">
                <a:cs typeface="B Homa" panose="00000400000000000000" pitchFamily="2" charset="-78"/>
              </a:rPr>
              <a:t>objects </a:t>
            </a:r>
            <a:r>
              <a:rPr lang="fa-IR" sz="2600" dirty="0">
                <a:cs typeface="B Homa" panose="00000400000000000000" pitchFamily="2" charset="-78"/>
              </a:rPr>
              <a:t>استفاده می‌کند که نحوه ارتباط فعالیت ها با یکدیگر را نشان می‌دهد</a:t>
            </a:r>
            <a:r>
              <a:rPr lang="fa-IR" sz="2600" dirty="0" smtClean="0">
                <a:cs typeface="B Homa" panose="00000400000000000000" pitchFamily="2" charset="-78"/>
              </a:rPr>
              <a:t>: </a:t>
            </a:r>
          </a:p>
          <a:p>
            <a:pPr algn="just"/>
            <a:r>
              <a:rPr lang="en-US" sz="2600" b="1" dirty="0">
                <a:solidFill>
                  <a:schemeClr val="accent2">
                    <a:lumMod val="50000"/>
                  </a:schemeClr>
                </a:solidFill>
                <a:cs typeface="B Homa" panose="00000400000000000000" pitchFamily="2" charset="-78"/>
              </a:rPr>
              <a:t>Sequence Flow</a:t>
            </a:r>
            <a:endParaRPr lang="en-US" sz="2600" dirty="0">
              <a:solidFill>
                <a:schemeClr val="accent2">
                  <a:lumMod val="50000"/>
                </a:schemeClr>
              </a:solidFill>
              <a:cs typeface="B Homa" panose="00000400000000000000" pitchFamily="2" charset="-78"/>
            </a:endParaRPr>
          </a:p>
          <a:p>
            <a:pPr algn="just">
              <a:lnSpc>
                <a:spcPct val="120000"/>
              </a:lnSpc>
            </a:pPr>
            <a:r>
              <a:rPr lang="fa-IR" sz="2600" dirty="0">
                <a:cs typeface="B Homa" panose="00000400000000000000" pitchFamily="2" charset="-78"/>
              </a:rPr>
              <a:t>جریان کار را در فرآیند نشان می‌دهد و برای اتصال فعالیت‌ها به یکدیگر ضروری است. بدون </a:t>
            </a:r>
            <a:r>
              <a:rPr lang="en-US" sz="2600" dirty="0">
                <a:cs typeface="B Homa" panose="00000400000000000000" pitchFamily="2" charset="-78"/>
              </a:rPr>
              <a:t>Sequence Flow، </a:t>
            </a:r>
            <a:r>
              <a:rPr lang="fa-IR" sz="2600" dirty="0">
                <a:cs typeface="B Homa" panose="00000400000000000000" pitchFamily="2" charset="-78"/>
              </a:rPr>
              <a:t>نقشه فرآیندی نامعتبر است.</a:t>
            </a:r>
          </a:p>
          <a:p>
            <a:pPr algn="just"/>
            <a:r>
              <a:rPr lang="en-US" sz="2600" b="1" dirty="0">
                <a:solidFill>
                  <a:schemeClr val="accent2">
                    <a:lumMod val="50000"/>
                  </a:schemeClr>
                </a:solidFill>
                <a:cs typeface="B Homa" panose="00000400000000000000" pitchFamily="2" charset="-78"/>
              </a:rPr>
              <a:t>Message Flow</a:t>
            </a:r>
            <a:endParaRPr lang="en-US" sz="2600" dirty="0">
              <a:solidFill>
                <a:schemeClr val="accent2">
                  <a:lumMod val="50000"/>
                </a:schemeClr>
              </a:solidFill>
              <a:cs typeface="B Homa" panose="00000400000000000000" pitchFamily="2" charset="-78"/>
            </a:endParaRPr>
          </a:p>
          <a:p>
            <a:pPr algn="just"/>
            <a:r>
              <a:rPr lang="en-US" sz="2600" dirty="0">
                <a:cs typeface="B Homa" panose="00000400000000000000" pitchFamily="2" charset="-78"/>
              </a:rPr>
              <a:t> </a:t>
            </a:r>
            <a:r>
              <a:rPr lang="fa-IR" sz="2600" dirty="0">
                <a:cs typeface="B Homa" panose="00000400000000000000" pitchFamily="2" charset="-78"/>
              </a:rPr>
              <a:t>هنگامی استفاده می‌شود که دپارتمان‌ها یا سازمان‌های مختلف اطلاعات را به یکدیگر ارسال کنند.</a:t>
            </a:r>
          </a:p>
          <a:p>
            <a:pPr algn="just"/>
            <a:r>
              <a:rPr lang="en-US" sz="2600" b="1" dirty="0">
                <a:solidFill>
                  <a:schemeClr val="accent2">
                    <a:lumMod val="50000"/>
                  </a:schemeClr>
                </a:solidFill>
                <a:cs typeface="B Homa" panose="00000400000000000000" pitchFamily="2" charset="-78"/>
              </a:rPr>
              <a:t>Association</a:t>
            </a:r>
            <a:endParaRPr lang="en-US" sz="2600" dirty="0">
              <a:solidFill>
                <a:schemeClr val="accent2">
                  <a:lumMod val="50000"/>
                </a:schemeClr>
              </a:solidFill>
              <a:cs typeface="B Homa" panose="00000400000000000000" pitchFamily="2" charset="-78"/>
            </a:endParaRPr>
          </a:p>
          <a:p>
            <a:r>
              <a:rPr lang="en-US" sz="2600" dirty="0">
                <a:cs typeface="B Homa" panose="00000400000000000000" pitchFamily="2" charset="-78"/>
              </a:rPr>
              <a:t> </a:t>
            </a:r>
            <a:r>
              <a:rPr lang="fa-IR" sz="2600" dirty="0">
                <a:cs typeface="B Homa" panose="00000400000000000000" pitchFamily="2" charset="-78"/>
              </a:rPr>
              <a:t>نشان‌دهنده رابطه بین مصنوعات و </a:t>
            </a:r>
            <a:r>
              <a:rPr lang="en-US" sz="2600" dirty="0">
                <a:cs typeface="B Homa" panose="00000400000000000000" pitchFamily="2" charset="-78"/>
              </a:rPr>
              <a:t>Flow object</a:t>
            </a:r>
            <a:r>
              <a:rPr lang="fa-IR" sz="2600" dirty="0">
                <a:cs typeface="B Homa" panose="00000400000000000000" pitchFamily="2" charset="-78"/>
              </a:rPr>
              <a:t>ها است</a:t>
            </a:r>
            <a:r>
              <a:rPr lang="fa-IR" sz="2600" dirty="0" smtClean="0">
                <a:cs typeface="B Homa" panose="00000400000000000000" pitchFamily="2" charset="-78"/>
              </a:rPr>
              <a:t>.</a:t>
            </a:r>
            <a:endParaRPr lang="fa-IR" dirty="0"/>
          </a:p>
        </p:txBody>
      </p:sp>
      <p:sp>
        <p:nvSpPr>
          <p:cNvPr id="4" name="AutoShape 2" descr="https://jahanmodir.com/wp-content/uploads/2020/11/10.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5" name="AutoShape 4" descr="https://jahanmodir.com/wp-content/uploads/2020/11/10.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8" name="Right Arrow 7"/>
          <p:cNvSpPr/>
          <p:nvPr/>
        </p:nvSpPr>
        <p:spPr>
          <a:xfrm>
            <a:off x="73074" y="64366"/>
            <a:ext cx="2931486" cy="2365059"/>
          </a:xfrm>
          <a:prstGeom prst="rightArrow">
            <a:avLst/>
          </a:prstGeom>
          <a:solidFill>
            <a:srgbClr val="DB9D9D"/>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shade val="50000"/>
              <a:hueOff val="0"/>
              <a:satOff val="0"/>
              <a:lumOff val="0"/>
              <a:alphaOff val="0"/>
            </a:schemeClr>
          </a:effectRef>
          <a:fontRef idx="minor">
            <a:schemeClr val="lt1"/>
          </a:fontRef>
        </p:style>
      </p:sp>
      <p:grpSp>
        <p:nvGrpSpPr>
          <p:cNvPr id="9" name="Group 8"/>
          <p:cNvGrpSpPr/>
          <p:nvPr/>
        </p:nvGrpSpPr>
        <p:grpSpPr>
          <a:xfrm>
            <a:off x="73073" y="636588"/>
            <a:ext cx="2743488" cy="2837529"/>
            <a:chOff x="-222947" y="-1029926"/>
            <a:chExt cx="2743488" cy="2837529"/>
          </a:xfrm>
        </p:grpSpPr>
        <p:sp>
          <p:nvSpPr>
            <p:cNvPr id="10" name="Rectangle 9"/>
            <p:cNvSpPr/>
            <p:nvPr/>
          </p:nvSpPr>
          <p:spPr>
            <a:xfrm>
              <a:off x="221056" y="619603"/>
              <a:ext cx="2237908" cy="1188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angle 10"/>
            <p:cNvSpPr/>
            <p:nvPr/>
          </p:nvSpPr>
          <p:spPr>
            <a:xfrm>
              <a:off x="-222947" y="-1029926"/>
              <a:ext cx="2743488" cy="1188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335280" rIns="0" bIns="335280" numCol="1" spcCol="1270" anchor="ctr" anchorCtr="0">
              <a:noAutofit/>
            </a:bodyPr>
            <a:lstStyle/>
            <a:p>
              <a:pPr lvl="0" algn="ctr" defTabSz="1466850" rtl="1">
                <a:lnSpc>
                  <a:spcPct val="90000"/>
                </a:lnSpc>
                <a:spcBef>
                  <a:spcPct val="0"/>
                </a:spcBef>
                <a:spcAft>
                  <a:spcPct val="35000"/>
                </a:spcAft>
              </a:pPr>
              <a:r>
                <a:rPr lang="en-US" sz="2800" b="1" dirty="0" smtClean="0"/>
                <a:t>connecting</a:t>
              </a:r>
              <a:r>
                <a:rPr lang="en-US" sz="2800" b="1" kern="1200" dirty="0" smtClean="0"/>
                <a:t> Object</a:t>
              </a:r>
              <a:endParaRPr lang="fa-IR" sz="2800" kern="1200" dirty="0"/>
            </a:p>
          </p:txBody>
        </p:sp>
      </p:grpSp>
      <p:pic>
        <p:nvPicPr>
          <p:cNvPr id="2" name="Picture 1"/>
          <p:cNvPicPr>
            <a:picLocks noChangeAspect="1"/>
          </p:cNvPicPr>
          <p:nvPr/>
        </p:nvPicPr>
        <p:blipFill>
          <a:blip r:embed="rId2"/>
          <a:stretch>
            <a:fillRect/>
          </a:stretch>
        </p:blipFill>
        <p:spPr>
          <a:xfrm>
            <a:off x="1314586" y="3943349"/>
            <a:ext cx="3819117" cy="2209800"/>
          </a:xfrm>
          <a:prstGeom prst="rect">
            <a:avLst/>
          </a:prstGeom>
        </p:spPr>
      </p:pic>
    </p:spTree>
    <p:extLst>
      <p:ext uri="{BB962C8B-B14F-4D97-AF65-F5344CB8AC3E}">
        <p14:creationId xmlns:p14="http://schemas.microsoft.com/office/powerpoint/2010/main" val="1449631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1139</TotalTime>
  <Words>899</Words>
  <Application>Microsoft Office PowerPoint</Application>
  <PresentationFormat>Widescreen</PresentationFormat>
  <Paragraphs>76</Paragraphs>
  <Slides>17</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Aller</vt:lpstr>
      <vt:lpstr>Arial</vt:lpstr>
      <vt:lpstr>B Homa</vt:lpstr>
      <vt:lpstr>Calibri</vt:lpstr>
      <vt:lpstr>Calibri Light</vt:lpstr>
      <vt:lpstr>Times New Roman</vt:lpstr>
      <vt:lpstr>Wingdings</vt:lpstr>
      <vt:lpstr>Office Theme</vt:lpstr>
      <vt:lpstr>1_Office Theme</vt:lpstr>
      <vt:lpstr>آموزش طراحی چارت فرآیندی با نرم افزار visio</vt:lpstr>
      <vt:lpstr>عناوین مباحث کارگاه آموزشی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بعد از باز کردن نرم افزار visio2016 چنین صفحه ای برای شما باز میشود که باید از دسته بندی ها گزینه CATEGORIES را انتخاب نمایید.</vt:lpstr>
      <vt:lpstr>PowerPoint Presentation</vt:lpstr>
      <vt:lpstr>PowerPoint Presentation</vt:lpstr>
      <vt:lpstr>PowerPoint Presentation</vt:lpstr>
      <vt:lpstr> در ادامه می توانید با استفاده از اشکال مختلف بر اساس استاندارد BPMN نمودار خود را ترسیم نمایید.</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آموزش طراحی چارت فرآیندی با نرم افزار visio</dc:title>
  <dc:creator>sadeghi</dc:creator>
  <cp:lastModifiedBy>sadeghi</cp:lastModifiedBy>
  <cp:revision>54</cp:revision>
  <dcterms:created xsi:type="dcterms:W3CDTF">2023-11-04T09:45:11Z</dcterms:created>
  <dcterms:modified xsi:type="dcterms:W3CDTF">2023-12-12T06:46:27Z</dcterms:modified>
</cp:coreProperties>
</file>